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notesMasterIdLst>
    <p:notesMasterId r:id="rId14"/>
  </p:notesMasterIdLst>
  <p:handoutMasterIdLst>
    <p:handoutMasterId r:id="rId15"/>
  </p:handoutMasterIdLst>
  <p:sldIdLst>
    <p:sldId id="256" r:id="rId5"/>
    <p:sldId id="313" r:id="rId6"/>
    <p:sldId id="315" r:id="rId7"/>
    <p:sldId id="314" r:id="rId8"/>
    <p:sldId id="304" r:id="rId9"/>
    <p:sldId id="316" r:id="rId10"/>
    <p:sldId id="317" r:id="rId11"/>
    <p:sldId id="318" r:id="rId12"/>
    <p:sldId id="319" r:id="rId13"/>
  </p:sldIdLst>
  <p:sldSz cx="12192000" cy="6858000"/>
  <p:notesSz cx="6858000" cy="9144000"/>
  <p:embeddedFontLst>
    <p:embeddedFont>
      <p:font typeface="Gill Sans MT" panose="020B0502020104020203" pitchFamily="34" charset="0"/>
      <p:regular r:id="rId16"/>
      <p:bold r:id="rId17"/>
      <p:italic r:id="rId18"/>
      <p:boldItalic r:id="rId19"/>
    </p:embeddedFont>
    <p:embeddedFont>
      <p:font typeface="Inter" panose="020B0604020202020204" charset="0"/>
      <p:regular r:id="rId20"/>
      <p:bold r:id="rId21"/>
    </p:embeddedFont>
    <p:embeddedFont>
      <p:font typeface="Inter Medium" panose="020B0604020202020204" charset="0"/>
      <p:regular r:id="rId22"/>
    </p:embeddedFont>
    <p:embeddedFont>
      <p:font typeface="Inter regular" panose="020B0604020202020204" charset="0"/>
      <p:regular r:id="rId23"/>
      <p:bold r:id="rId24"/>
    </p:embeddedFont>
    <p:embeddedFont>
      <p:font typeface="Larken" pitchFamily="50" charset="0"/>
      <p:regular r:id="rId25"/>
      <p:italic r:id="rId26"/>
    </p:embeddedFont>
    <p:embeddedFont>
      <p:font typeface="Roboto" panose="02000000000000000000" pitchFamily="2"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085971-E8E1-5AEB-A964-A34EA3C3C69C}" name="Rachel Burrows" initials="RB" userId="S::Rachel.Burrows@afhgroup.com::a927c671-ed59-4e6e-8414-5771f05fa70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005D"/>
    <a:srgbClr val="F5F5F5"/>
    <a:srgbClr val="EA008A"/>
    <a:srgbClr val="234D64"/>
    <a:srgbClr val="50C4FF"/>
    <a:srgbClr val="73DFAB"/>
    <a:srgbClr val="5051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D6C475-2FD0-4968-82AF-E8A611BAF7B9}" v="27" dt="2026-01-13T13:26:11.595"/>
    <p1510:client id="{A2E1E463-D3D8-4A86-8D82-CC90D7C2E3EF}" v="14" dt="2026-01-13T14:07:16.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43" autoAdjust="0"/>
    <p:restoredTop sz="96309"/>
  </p:normalViewPr>
  <p:slideViewPr>
    <p:cSldViewPr snapToGrid="0">
      <p:cViewPr varScale="1">
        <p:scale>
          <a:sx n="155" d="100"/>
          <a:sy n="155" d="100"/>
        </p:scale>
        <p:origin x="656" y="88"/>
      </p:cViewPr>
      <p:guideLst/>
    </p:cSldViewPr>
  </p:slideViewPr>
  <p:notesTextViewPr>
    <p:cViewPr>
      <p:scale>
        <a:sx n="1" d="1"/>
        <a:sy n="1" d="1"/>
      </p:scale>
      <p:origin x="0" y="0"/>
    </p:cViewPr>
  </p:notesTextViewPr>
  <p:notesViewPr>
    <p:cSldViewPr snapToGrid="0">
      <p:cViewPr varScale="1">
        <p:scale>
          <a:sx n="115" d="100"/>
          <a:sy n="115" d="100"/>
        </p:scale>
        <p:origin x="324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Harrison" userId="27b4d7fe-c009-4554-8d25-158af8249241" providerId="ADAL" clId="{8F1A17E9-26C4-42E9-A5BE-80A0E8C7040D}"/>
    <pc:docChg chg="undo redo custSel addSld delSld modSld sldOrd">
      <pc:chgData name="Ben Harrison" userId="27b4d7fe-c009-4554-8d25-158af8249241" providerId="ADAL" clId="{8F1A17E9-26C4-42E9-A5BE-80A0E8C7040D}" dt="2026-01-13T14:13:09.809" v="4098" actId="1076"/>
      <pc:docMkLst>
        <pc:docMk/>
      </pc:docMkLst>
      <pc:sldChg chg="addSp delSp modSp mod modClrScheme chgLayout">
        <pc:chgData name="Ben Harrison" userId="27b4d7fe-c009-4554-8d25-158af8249241" providerId="ADAL" clId="{8F1A17E9-26C4-42E9-A5BE-80A0E8C7040D}" dt="2026-01-13T13:44:22.376" v="3926" actId="18131"/>
        <pc:sldMkLst>
          <pc:docMk/>
          <pc:sldMk cId="1173733027" sldId="256"/>
        </pc:sldMkLst>
        <pc:spChg chg="del mod ord">
          <ac:chgData name="Ben Harrison" userId="27b4d7fe-c009-4554-8d25-158af8249241" providerId="ADAL" clId="{8F1A17E9-26C4-42E9-A5BE-80A0E8C7040D}" dt="2026-01-13T12:25:37.184" v="3349" actId="478"/>
          <ac:spMkLst>
            <pc:docMk/>
            <pc:sldMk cId="1173733027" sldId="256"/>
            <ac:spMk id="2" creationId="{1BC01382-37EB-DF02-C1E2-6ED3A71DDFB7}"/>
          </ac:spMkLst>
        </pc:spChg>
        <pc:spChg chg="add del mod ord">
          <ac:chgData name="Ben Harrison" userId="27b4d7fe-c009-4554-8d25-158af8249241" providerId="ADAL" clId="{8F1A17E9-26C4-42E9-A5BE-80A0E8C7040D}" dt="2026-01-13T13:39:48.931" v="3893" actId="700"/>
          <ac:spMkLst>
            <pc:docMk/>
            <pc:sldMk cId="1173733027" sldId="256"/>
            <ac:spMk id="2" creationId="{E4246B91-9370-3007-92CC-4EC07508DBA5}"/>
          </ac:spMkLst>
        </pc:spChg>
        <pc:spChg chg="mod ord">
          <ac:chgData name="Ben Harrison" userId="27b4d7fe-c009-4554-8d25-158af8249241" providerId="ADAL" clId="{8F1A17E9-26C4-42E9-A5BE-80A0E8C7040D}" dt="2026-01-13T13:43:30.953" v="3923" actId="14100"/>
          <ac:spMkLst>
            <pc:docMk/>
            <pc:sldMk cId="1173733027" sldId="256"/>
            <ac:spMk id="3" creationId="{6D1A57A3-CF26-7A3F-3761-AE549AC7C473}"/>
          </ac:spMkLst>
        </pc:spChg>
        <pc:spChg chg="add del mod">
          <ac:chgData name="Ben Harrison" userId="27b4d7fe-c009-4554-8d25-158af8249241" providerId="ADAL" clId="{8F1A17E9-26C4-42E9-A5BE-80A0E8C7040D}" dt="2026-01-13T13:44:12.901" v="3925" actId="931"/>
          <ac:spMkLst>
            <pc:docMk/>
            <pc:sldMk cId="1173733027" sldId="256"/>
            <ac:spMk id="4" creationId="{059AB18C-4B88-6ACB-31B2-D44FEED9649F}"/>
          </ac:spMkLst>
        </pc:spChg>
        <pc:spChg chg="add del mod ord">
          <ac:chgData name="Ben Harrison" userId="27b4d7fe-c009-4554-8d25-158af8249241" providerId="ADAL" clId="{8F1A17E9-26C4-42E9-A5BE-80A0E8C7040D}" dt="2026-01-13T12:26:46.044" v="3350" actId="931"/>
          <ac:spMkLst>
            <pc:docMk/>
            <pc:sldMk cId="1173733027" sldId="256"/>
            <ac:spMk id="4" creationId="{1D22EA98-7D0D-8FFB-6392-6A55A3532665}"/>
          </ac:spMkLst>
        </pc:spChg>
        <pc:spChg chg="add del mod">
          <ac:chgData name="Ben Harrison" userId="27b4d7fe-c009-4554-8d25-158af8249241" providerId="ADAL" clId="{8F1A17E9-26C4-42E9-A5BE-80A0E8C7040D}" dt="2026-01-13T12:30:20.208" v="3353" actId="931"/>
          <ac:spMkLst>
            <pc:docMk/>
            <pc:sldMk cId="1173733027" sldId="256"/>
            <ac:spMk id="8" creationId="{37ACFAA8-E556-BA8A-56ED-58DE9D0C3E2C}"/>
          </ac:spMkLst>
        </pc:spChg>
        <pc:spChg chg="add del mod">
          <ac:chgData name="Ben Harrison" userId="27b4d7fe-c009-4554-8d25-158af8249241" providerId="ADAL" clId="{8F1A17E9-26C4-42E9-A5BE-80A0E8C7040D}" dt="2026-01-13T12:32:27.452" v="3357" actId="931"/>
          <ac:spMkLst>
            <pc:docMk/>
            <pc:sldMk cId="1173733027" sldId="256"/>
            <ac:spMk id="12" creationId="{3C74A9AA-F576-59FA-B128-13B9AB34FF98}"/>
          </ac:spMkLst>
        </pc:spChg>
        <pc:spChg chg="add del mod">
          <ac:chgData name="Ben Harrison" userId="27b4d7fe-c009-4554-8d25-158af8249241" providerId="ADAL" clId="{8F1A17E9-26C4-42E9-A5BE-80A0E8C7040D}" dt="2026-01-13T12:33:31.064" v="3360" actId="931"/>
          <ac:spMkLst>
            <pc:docMk/>
            <pc:sldMk cId="1173733027" sldId="256"/>
            <ac:spMk id="16" creationId="{7EC18636-5D27-5C6F-EA9E-EEA7C19290F4}"/>
          </ac:spMkLst>
        </pc:spChg>
        <pc:spChg chg="add del mod">
          <ac:chgData name="Ben Harrison" userId="27b4d7fe-c009-4554-8d25-158af8249241" providerId="ADAL" clId="{8F1A17E9-26C4-42E9-A5BE-80A0E8C7040D}" dt="2026-01-13T12:35:46.402" v="3373" actId="931"/>
          <ac:spMkLst>
            <pc:docMk/>
            <pc:sldMk cId="1173733027" sldId="256"/>
            <ac:spMk id="20" creationId="{A4810473-6E10-9D46-273C-664B7EA3CCE1}"/>
          </ac:spMkLst>
        </pc:spChg>
        <pc:picChg chg="add mod modCrop">
          <ac:chgData name="Ben Harrison" userId="27b4d7fe-c009-4554-8d25-158af8249241" providerId="ADAL" clId="{8F1A17E9-26C4-42E9-A5BE-80A0E8C7040D}" dt="2026-01-13T13:44:22.376" v="3926" actId="18131"/>
          <ac:picMkLst>
            <pc:docMk/>
            <pc:sldMk cId="1173733027" sldId="256"/>
            <ac:picMk id="6" creationId="{C39591F5-EB00-124F-0B61-8353E4C95D56}"/>
          </ac:picMkLst>
        </pc:picChg>
        <pc:picChg chg="add del mod">
          <ac:chgData name="Ben Harrison" userId="27b4d7fe-c009-4554-8d25-158af8249241" providerId="ADAL" clId="{8F1A17E9-26C4-42E9-A5BE-80A0E8C7040D}" dt="2026-01-13T12:29:44.591" v="3352" actId="478"/>
          <ac:picMkLst>
            <pc:docMk/>
            <pc:sldMk cId="1173733027" sldId="256"/>
            <ac:picMk id="6" creationId="{E391ED24-312D-4002-07B6-FDB77EBA5944}"/>
          </ac:picMkLst>
        </pc:picChg>
        <pc:picChg chg="add del mod">
          <ac:chgData name="Ben Harrison" userId="27b4d7fe-c009-4554-8d25-158af8249241" providerId="ADAL" clId="{8F1A17E9-26C4-42E9-A5BE-80A0E8C7040D}" dt="2026-01-13T12:30:50.684" v="3356" actId="478"/>
          <ac:picMkLst>
            <pc:docMk/>
            <pc:sldMk cId="1173733027" sldId="256"/>
            <ac:picMk id="10" creationId="{F3EBAD4B-5DB3-5B95-87A3-77AC5B2996F3}"/>
          </ac:picMkLst>
        </pc:picChg>
        <pc:picChg chg="add del mod">
          <ac:chgData name="Ben Harrison" userId="27b4d7fe-c009-4554-8d25-158af8249241" providerId="ADAL" clId="{8F1A17E9-26C4-42E9-A5BE-80A0E8C7040D}" dt="2026-01-13T12:32:39.748" v="3359" actId="478"/>
          <ac:picMkLst>
            <pc:docMk/>
            <pc:sldMk cId="1173733027" sldId="256"/>
            <ac:picMk id="14" creationId="{B821F853-6824-25EB-347C-599E987934CE}"/>
          </ac:picMkLst>
        </pc:picChg>
        <pc:picChg chg="add del mod">
          <ac:chgData name="Ben Harrison" userId="27b4d7fe-c009-4554-8d25-158af8249241" providerId="ADAL" clId="{8F1A17E9-26C4-42E9-A5BE-80A0E8C7040D}" dt="2026-01-13T12:33:34.420" v="3361" actId="478"/>
          <ac:picMkLst>
            <pc:docMk/>
            <pc:sldMk cId="1173733027" sldId="256"/>
            <ac:picMk id="18" creationId="{2A51F296-2834-F6B0-7E94-A32FB3A88DAE}"/>
          </ac:picMkLst>
        </pc:picChg>
        <pc:picChg chg="add del mod">
          <ac:chgData name="Ben Harrison" userId="27b4d7fe-c009-4554-8d25-158af8249241" providerId="ADAL" clId="{8F1A17E9-26C4-42E9-A5BE-80A0E8C7040D}" dt="2026-01-13T12:34:44.437" v="3372" actId="478"/>
          <ac:picMkLst>
            <pc:docMk/>
            <pc:sldMk cId="1173733027" sldId="256"/>
            <ac:picMk id="21" creationId="{1D912982-CB4E-1549-1975-083B070709A4}"/>
          </ac:picMkLst>
        </pc:picChg>
        <pc:picChg chg="add del mod ord modCrop">
          <ac:chgData name="Ben Harrison" userId="27b4d7fe-c009-4554-8d25-158af8249241" providerId="ADAL" clId="{8F1A17E9-26C4-42E9-A5BE-80A0E8C7040D}" dt="2026-01-13T13:44:06.038" v="3924" actId="478"/>
          <ac:picMkLst>
            <pc:docMk/>
            <pc:sldMk cId="1173733027" sldId="256"/>
            <ac:picMk id="23" creationId="{BF487AA6-44F5-F408-E5C7-793955D030EF}"/>
          </ac:picMkLst>
        </pc:picChg>
      </pc:sldChg>
      <pc:sldChg chg="addSp delSp modSp new del mod chgLayout">
        <pc:chgData name="Ben Harrison" userId="27b4d7fe-c009-4554-8d25-158af8249241" providerId="ADAL" clId="{8F1A17E9-26C4-42E9-A5BE-80A0E8C7040D}" dt="2026-01-13T13:27:17.529" v="3879" actId="47"/>
        <pc:sldMkLst>
          <pc:docMk/>
          <pc:sldMk cId="1000044838" sldId="301"/>
        </pc:sldMkLst>
      </pc:sldChg>
      <pc:sldChg chg="addSp delSp modSp add del mod">
        <pc:chgData name="Ben Harrison" userId="27b4d7fe-c009-4554-8d25-158af8249241" providerId="ADAL" clId="{8F1A17E9-26C4-42E9-A5BE-80A0E8C7040D}" dt="2026-01-13T13:27:18.707" v="3880" actId="47"/>
        <pc:sldMkLst>
          <pc:docMk/>
          <pc:sldMk cId="4204628322" sldId="302"/>
        </pc:sldMkLst>
      </pc:sldChg>
      <pc:sldChg chg="addSp delSp modSp add del mod ord modClrScheme chgLayout">
        <pc:chgData name="Ben Harrison" userId="27b4d7fe-c009-4554-8d25-158af8249241" providerId="ADAL" clId="{8F1A17E9-26C4-42E9-A5BE-80A0E8C7040D}" dt="2026-01-13T13:27:20.874" v="3882" actId="47"/>
        <pc:sldMkLst>
          <pc:docMk/>
          <pc:sldMk cId="3686802394" sldId="303"/>
        </pc:sldMkLst>
      </pc:sldChg>
      <pc:sldChg chg="addSp delSp modSp new mod ord chgLayout">
        <pc:chgData name="Ben Harrison" userId="27b4d7fe-c009-4554-8d25-158af8249241" providerId="ADAL" clId="{8F1A17E9-26C4-42E9-A5BE-80A0E8C7040D}" dt="2026-01-13T14:07:51.344" v="4076" actId="1076"/>
        <pc:sldMkLst>
          <pc:docMk/>
          <pc:sldMk cId="1188605705" sldId="304"/>
        </pc:sldMkLst>
        <pc:spChg chg="add del mod ord">
          <ac:chgData name="Ben Harrison" userId="27b4d7fe-c009-4554-8d25-158af8249241" providerId="ADAL" clId="{8F1A17E9-26C4-42E9-A5BE-80A0E8C7040D}" dt="2026-01-13T12:25:27.963" v="3347" actId="700"/>
          <ac:spMkLst>
            <pc:docMk/>
            <pc:sldMk cId="1188605705" sldId="304"/>
            <ac:spMk id="2" creationId="{309C1CF4-E123-92A7-7051-4D245203A77A}"/>
          </ac:spMkLst>
        </pc:spChg>
        <pc:spChg chg="add mod ord">
          <ac:chgData name="Ben Harrison" userId="27b4d7fe-c009-4554-8d25-158af8249241" providerId="ADAL" clId="{8F1A17E9-26C4-42E9-A5BE-80A0E8C7040D}" dt="2026-01-13T14:06:16.507" v="4064" actId="1076"/>
          <ac:spMkLst>
            <pc:docMk/>
            <pc:sldMk cId="1188605705" sldId="304"/>
            <ac:spMk id="5" creationId="{48F8F97B-6257-B8E5-D2DE-227162A0B5CD}"/>
          </ac:spMkLst>
        </pc:spChg>
        <pc:spChg chg="add del mod">
          <ac:chgData name="Ben Harrison" userId="27b4d7fe-c009-4554-8d25-158af8249241" providerId="ADAL" clId="{8F1A17E9-26C4-42E9-A5BE-80A0E8C7040D}" dt="2026-01-13T14:07:01.871" v="4072" actId="478"/>
          <ac:spMkLst>
            <pc:docMk/>
            <pc:sldMk cId="1188605705" sldId="304"/>
            <ac:spMk id="10" creationId="{CEDF4C8A-B65F-C480-2DDF-C6B3A2BF38EC}"/>
          </ac:spMkLst>
        </pc:spChg>
        <pc:spChg chg="add del mod">
          <ac:chgData name="Ben Harrison" userId="27b4d7fe-c009-4554-8d25-158af8249241" providerId="ADAL" clId="{8F1A17E9-26C4-42E9-A5BE-80A0E8C7040D}" dt="2026-01-13T14:07:01.871" v="4072" actId="478"/>
          <ac:spMkLst>
            <pc:docMk/>
            <pc:sldMk cId="1188605705" sldId="304"/>
            <ac:spMk id="11" creationId="{3CEC2799-31C5-394C-F039-92C0F3764DD7}"/>
          </ac:spMkLst>
        </pc:spChg>
        <pc:spChg chg="add del mod">
          <ac:chgData name="Ben Harrison" userId="27b4d7fe-c009-4554-8d25-158af8249241" providerId="ADAL" clId="{8F1A17E9-26C4-42E9-A5BE-80A0E8C7040D}" dt="2026-01-13T14:07:01.871" v="4072" actId="478"/>
          <ac:spMkLst>
            <pc:docMk/>
            <pc:sldMk cId="1188605705" sldId="304"/>
            <ac:spMk id="12" creationId="{944321E5-F297-F39B-CFE2-0FE562BD9A2C}"/>
          </ac:spMkLst>
        </pc:spChg>
        <pc:spChg chg="add del mod">
          <ac:chgData name="Ben Harrison" userId="27b4d7fe-c009-4554-8d25-158af8249241" providerId="ADAL" clId="{8F1A17E9-26C4-42E9-A5BE-80A0E8C7040D}" dt="2026-01-13T14:07:01.871" v="4072" actId="478"/>
          <ac:spMkLst>
            <pc:docMk/>
            <pc:sldMk cId="1188605705" sldId="304"/>
            <ac:spMk id="13" creationId="{D2E17EF1-9C78-F907-A8CB-33005341277A}"/>
          </ac:spMkLst>
        </pc:spChg>
        <pc:spChg chg="add del mod">
          <ac:chgData name="Ben Harrison" userId="27b4d7fe-c009-4554-8d25-158af8249241" providerId="ADAL" clId="{8F1A17E9-26C4-42E9-A5BE-80A0E8C7040D}" dt="2026-01-13T14:07:01.871" v="4072" actId="478"/>
          <ac:spMkLst>
            <pc:docMk/>
            <pc:sldMk cId="1188605705" sldId="304"/>
            <ac:spMk id="14" creationId="{C6B55FB9-FE42-80B0-6F4B-4F0BAC1EC4EB}"/>
          </ac:spMkLst>
        </pc:spChg>
        <pc:spChg chg="add del mod">
          <ac:chgData name="Ben Harrison" userId="27b4d7fe-c009-4554-8d25-158af8249241" providerId="ADAL" clId="{8F1A17E9-26C4-42E9-A5BE-80A0E8C7040D}" dt="2026-01-13T14:07:01.871" v="4072" actId="478"/>
          <ac:spMkLst>
            <pc:docMk/>
            <pc:sldMk cId="1188605705" sldId="304"/>
            <ac:spMk id="15" creationId="{DF7A82D7-0A78-0EA9-5510-58309953FAA0}"/>
          </ac:spMkLst>
        </pc:spChg>
        <pc:spChg chg="add mod">
          <ac:chgData name="Ben Harrison" userId="27b4d7fe-c009-4554-8d25-158af8249241" providerId="ADAL" clId="{8F1A17E9-26C4-42E9-A5BE-80A0E8C7040D}" dt="2026-01-13T14:06:50.900" v="4069" actId="1076"/>
          <ac:spMkLst>
            <pc:docMk/>
            <pc:sldMk cId="1188605705" sldId="304"/>
            <ac:spMk id="21" creationId="{561E851B-AA69-DE48-B51D-7FF9C9296C1D}"/>
          </ac:spMkLst>
        </pc:spChg>
        <pc:spChg chg="add mod">
          <ac:chgData name="Ben Harrison" userId="27b4d7fe-c009-4554-8d25-158af8249241" providerId="ADAL" clId="{8F1A17E9-26C4-42E9-A5BE-80A0E8C7040D}" dt="2026-01-13T14:06:50.900" v="4069" actId="1076"/>
          <ac:spMkLst>
            <pc:docMk/>
            <pc:sldMk cId="1188605705" sldId="304"/>
            <ac:spMk id="22" creationId="{0EFA3D82-7B48-F6F6-B4F6-19081D9CBAE1}"/>
          </ac:spMkLst>
        </pc:spChg>
        <pc:spChg chg="add mod">
          <ac:chgData name="Ben Harrison" userId="27b4d7fe-c009-4554-8d25-158af8249241" providerId="ADAL" clId="{8F1A17E9-26C4-42E9-A5BE-80A0E8C7040D}" dt="2026-01-13T14:06:50.900" v="4069" actId="1076"/>
          <ac:spMkLst>
            <pc:docMk/>
            <pc:sldMk cId="1188605705" sldId="304"/>
            <ac:spMk id="23" creationId="{9EA9427B-EB3D-BBDF-CA56-C0C389B665E4}"/>
          </ac:spMkLst>
        </pc:spChg>
        <pc:spChg chg="add mod">
          <ac:chgData name="Ben Harrison" userId="27b4d7fe-c009-4554-8d25-158af8249241" providerId="ADAL" clId="{8F1A17E9-26C4-42E9-A5BE-80A0E8C7040D}" dt="2026-01-13T14:06:50.900" v="4069" actId="1076"/>
          <ac:spMkLst>
            <pc:docMk/>
            <pc:sldMk cId="1188605705" sldId="304"/>
            <ac:spMk id="24" creationId="{F4FF76F6-7B89-8784-6CD2-4BA51EFE52B5}"/>
          </ac:spMkLst>
        </pc:spChg>
        <pc:spChg chg="add mod">
          <ac:chgData name="Ben Harrison" userId="27b4d7fe-c009-4554-8d25-158af8249241" providerId="ADAL" clId="{8F1A17E9-26C4-42E9-A5BE-80A0E8C7040D}" dt="2026-01-13T14:06:50.900" v="4069" actId="1076"/>
          <ac:spMkLst>
            <pc:docMk/>
            <pc:sldMk cId="1188605705" sldId="304"/>
            <ac:spMk id="25" creationId="{F210C320-8839-9189-5F65-05F9DBBF7662}"/>
          </ac:spMkLst>
        </pc:spChg>
        <pc:spChg chg="add mod">
          <ac:chgData name="Ben Harrison" userId="27b4d7fe-c009-4554-8d25-158af8249241" providerId="ADAL" clId="{8F1A17E9-26C4-42E9-A5BE-80A0E8C7040D}" dt="2026-01-13T14:06:50.900" v="4069" actId="1076"/>
          <ac:spMkLst>
            <pc:docMk/>
            <pc:sldMk cId="1188605705" sldId="304"/>
            <ac:spMk id="26" creationId="{70D8822F-92B3-0917-4632-50B4B60F7954}"/>
          </ac:spMkLst>
        </pc:spChg>
        <pc:spChg chg="add mod">
          <ac:chgData name="Ben Harrison" userId="27b4d7fe-c009-4554-8d25-158af8249241" providerId="ADAL" clId="{8F1A17E9-26C4-42E9-A5BE-80A0E8C7040D}" dt="2026-01-13T14:07:51.344" v="4076" actId="1076"/>
          <ac:spMkLst>
            <pc:docMk/>
            <pc:sldMk cId="1188605705" sldId="304"/>
            <ac:spMk id="27" creationId="{6A451422-BB36-E4B7-EFA5-DFE169D3ED6B}"/>
          </ac:spMkLst>
        </pc:spChg>
        <pc:spChg chg="add mod">
          <ac:chgData name="Ben Harrison" userId="27b4d7fe-c009-4554-8d25-158af8249241" providerId="ADAL" clId="{8F1A17E9-26C4-42E9-A5BE-80A0E8C7040D}" dt="2026-01-13T14:07:51.344" v="4076" actId="1076"/>
          <ac:spMkLst>
            <pc:docMk/>
            <pc:sldMk cId="1188605705" sldId="304"/>
            <ac:spMk id="28" creationId="{4514B0BB-EC56-2F95-BBAD-EAE30B8A83EC}"/>
          </ac:spMkLst>
        </pc:spChg>
        <pc:spChg chg="add mod">
          <ac:chgData name="Ben Harrison" userId="27b4d7fe-c009-4554-8d25-158af8249241" providerId="ADAL" clId="{8F1A17E9-26C4-42E9-A5BE-80A0E8C7040D}" dt="2026-01-13T14:07:51.344" v="4076" actId="1076"/>
          <ac:spMkLst>
            <pc:docMk/>
            <pc:sldMk cId="1188605705" sldId="304"/>
            <ac:spMk id="29" creationId="{E4B9683A-E615-07C4-9465-80ED12DD543A}"/>
          </ac:spMkLst>
        </pc:spChg>
        <pc:spChg chg="add mod">
          <ac:chgData name="Ben Harrison" userId="27b4d7fe-c009-4554-8d25-158af8249241" providerId="ADAL" clId="{8F1A17E9-26C4-42E9-A5BE-80A0E8C7040D}" dt="2026-01-13T14:07:51.344" v="4076" actId="1076"/>
          <ac:spMkLst>
            <pc:docMk/>
            <pc:sldMk cId="1188605705" sldId="304"/>
            <ac:spMk id="30" creationId="{CBFFEBF9-1B39-87E9-5EB4-153FCE5CCE99}"/>
          </ac:spMkLst>
        </pc:spChg>
        <pc:spChg chg="add mod">
          <ac:chgData name="Ben Harrison" userId="27b4d7fe-c009-4554-8d25-158af8249241" providerId="ADAL" clId="{8F1A17E9-26C4-42E9-A5BE-80A0E8C7040D}" dt="2026-01-13T14:07:51.344" v="4076" actId="1076"/>
          <ac:spMkLst>
            <pc:docMk/>
            <pc:sldMk cId="1188605705" sldId="304"/>
            <ac:spMk id="31" creationId="{53776337-03A2-E85A-8E75-E050A457BAB8}"/>
          </ac:spMkLst>
        </pc:spChg>
        <pc:spChg chg="add mod">
          <ac:chgData name="Ben Harrison" userId="27b4d7fe-c009-4554-8d25-158af8249241" providerId="ADAL" clId="{8F1A17E9-26C4-42E9-A5BE-80A0E8C7040D}" dt="2026-01-13T14:07:51.344" v="4076" actId="1076"/>
          <ac:spMkLst>
            <pc:docMk/>
            <pc:sldMk cId="1188605705" sldId="304"/>
            <ac:spMk id="32" creationId="{1ED589CE-4D34-F364-DC4C-09C90977E640}"/>
          </ac:spMkLst>
        </pc:spChg>
        <pc:picChg chg="add mod">
          <ac:chgData name="Ben Harrison" userId="27b4d7fe-c009-4554-8d25-158af8249241" providerId="ADAL" clId="{8F1A17E9-26C4-42E9-A5BE-80A0E8C7040D}" dt="2026-01-13T14:06:50.900" v="4069" actId="1076"/>
          <ac:picMkLst>
            <pc:docMk/>
            <pc:sldMk cId="1188605705" sldId="304"/>
            <ac:picMk id="2" creationId="{ADAA02E6-81D4-4500-384A-53E134F419E1}"/>
          </ac:picMkLst>
        </pc:picChg>
        <pc:picChg chg="add mod">
          <ac:chgData name="Ben Harrison" userId="27b4d7fe-c009-4554-8d25-158af8249241" providerId="ADAL" clId="{8F1A17E9-26C4-42E9-A5BE-80A0E8C7040D}" dt="2026-01-13T13:09:34.902" v="3700" actId="1076"/>
          <ac:picMkLst>
            <pc:docMk/>
            <pc:sldMk cId="1188605705" sldId="304"/>
            <ac:picMk id="3" creationId="{C34A9F3E-A87A-08B0-E6A9-4CC64EDEAC24}"/>
          </ac:picMkLst>
        </pc:picChg>
        <pc:picChg chg="add del">
          <ac:chgData name="Ben Harrison" userId="27b4d7fe-c009-4554-8d25-158af8249241" providerId="ADAL" clId="{8F1A17E9-26C4-42E9-A5BE-80A0E8C7040D}" dt="2026-01-13T14:06:52.555" v="4071" actId="478"/>
          <ac:picMkLst>
            <pc:docMk/>
            <pc:sldMk cId="1188605705" sldId="304"/>
            <ac:picMk id="4" creationId="{9F5E6E5A-CB90-FAE3-8223-C5D66411B733}"/>
          </ac:picMkLst>
        </pc:picChg>
        <pc:picChg chg="add del mod">
          <ac:chgData name="Ben Harrison" userId="27b4d7fe-c009-4554-8d25-158af8249241" providerId="ADAL" clId="{8F1A17E9-26C4-42E9-A5BE-80A0E8C7040D}" dt="2026-01-13T14:06:52.555" v="4071" actId="478"/>
          <ac:picMkLst>
            <pc:docMk/>
            <pc:sldMk cId="1188605705" sldId="304"/>
            <ac:picMk id="6" creationId="{17575267-C369-AD6A-B0D1-C9CAC35E0CA9}"/>
          </ac:picMkLst>
        </pc:picChg>
        <pc:picChg chg="add del mod">
          <ac:chgData name="Ben Harrison" userId="27b4d7fe-c009-4554-8d25-158af8249241" providerId="ADAL" clId="{8F1A17E9-26C4-42E9-A5BE-80A0E8C7040D}" dt="2026-01-13T14:06:52.555" v="4071" actId="478"/>
          <ac:picMkLst>
            <pc:docMk/>
            <pc:sldMk cId="1188605705" sldId="304"/>
            <ac:picMk id="7" creationId="{56117885-3588-FDE3-3737-2C63F868F958}"/>
          </ac:picMkLst>
        </pc:picChg>
        <pc:picChg chg="add del mod">
          <ac:chgData name="Ben Harrison" userId="27b4d7fe-c009-4554-8d25-158af8249241" providerId="ADAL" clId="{8F1A17E9-26C4-42E9-A5BE-80A0E8C7040D}" dt="2026-01-13T14:06:52.555" v="4071" actId="478"/>
          <ac:picMkLst>
            <pc:docMk/>
            <pc:sldMk cId="1188605705" sldId="304"/>
            <ac:picMk id="8" creationId="{AA1E4476-806B-368B-F3BC-8CE15DDC0453}"/>
          </ac:picMkLst>
        </pc:picChg>
        <pc:picChg chg="add del mod">
          <ac:chgData name="Ben Harrison" userId="27b4d7fe-c009-4554-8d25-158af8249241" providerId="ADAL" clId="{8F1A17E9-26C4-42E9-A5BE-80A0E8C7040D}" dt="2026-01-13T14:06:52.555" v="4071" actId="478"/>
          <ac:picMkLst>
            <pc:docMk/>
            <pc:sldMk cId="1188605705" sldId="304"/>
            <ac:picMk id="9" creationId="{FFFA9585-4EF9-EB2C-727D-0D322843BCD9}"/>
          </ac:picMkLst>
        </pc:picChg>
        <pc:picChg chg="add mod">
          <ac:chgData name="Ben Harrison" userId="27b4d7fe-c009-4554-8d25-158af8249241" providerId="ADAL" clId="{8F1A17E9-26C4-42E9-A5BE-80A0E8C7040D}" dt="2026-01-13T14:06:50.103" v="4068" actId="1076"/>
          <ac:picMkLst>
            <pc:docMk/>
            <pc:sldMk cId="1188605705" sldId="304"/>
            <ac:picMk id="16" creationId="{730A76E6-9424-7797-5228-C3E3F133C53C}"/>
          </ac:picMkLst>
        </pc:picChg>
        <pc:picChg chg="add mod">
          <ac:chgData name="Ben Harrison" userId="27b4d7fe-c009-4554-8d25-158af8249241" providerId="ADAL" clId="{8F1A17E9-26C4-42E9-A5BE-80A0E8C7040D}" dt="2026-01-13T14:06:50.900" v="4069" actId="1076"/>
          <ac:picMkLst>
            <pc:docMk/>
            <pc:sldMk cId="1188605705" sldId="304"/>
            <ac:picMk id="17" creationId="{90308DD8-C0EB-535C-DF28-F75A12D9B2B2}"/>
          </ac:picMkLst>
        </pc:picChg>
        <pc:picChg chg="add mod">
          <ac:chgData name="Ben Harrison" userId="27b4d7fe-c009-4554-8d25-158af8249241" providerId="ADAL" clId="{8F1A17E9-26C4-42E9-A5BE-80A0E8C7040D}" dt="2026-01-13T14:06:50.900" v="4069" actId="1076"/>
          <ac:picMkLst>
            <pc:docMk/>
            <pc:sldMk cId="1188605705" sldId="304"/>
            <ac:picMk id="19" creationId="{66BD07FD-1480-6529-EF0A-3BB3C1031BC2}"/>
          </ac:picMkLst>
        </pc:picChg>
        <pc:picChg chg="mod">
          <ac:chgData name="Ben Harrison" userId="27b4d7fe-c009-4554-8d25-158af8249241" providerId="ADAL" clId="{8F1A17E9-26C4-42E9-A5BE-80A0E8C7040D}" dt="2026-01-13T14:06:50.900" v="4069" actId="1076"/>
          <ac:picMkLst>
            <pc:docMk/>
            <pc:sldMk cId="1188605705" sldId="304"/>
            <ac:picMk id="20" creationId="{3EC21EC9-C712-851D-BAD3-0A302FF99362}"/>
          </ac:picMkLst>
        </pc:picChg>
      </pc:sldChg>
      <pc:sldChg chg="addSp delSp modSp new del mod modClrScheme chgLayout">
        <pc:chgData name="Ben Harrison" userId="27b4d7fe-c009-4554-8d25-158af8249241" providerId="ADAL" clId="{8F1A17E9-26C4-42E9-A5BE-80A0E8C7040D}" dt="2026-01-13T13:27:20.062" v="3881" actId="47"/>
        <pc:sldMkLst>
          <pc:docMk/>
          <pc:sldMk cId="2237250551" sldId="305"/>
        </pc:sldMkLst>
      </pc:sldChg>
      <pc:sldChg chg="addSp delSp modSp add del mod modClrScheme chgLayout">
        <pc:chgData name="Ben Harrison" userId="27b4d7fe-c009-4554-8d25-158af8249241" providerId="ADAL" clId="{8F1A17E9-26C4-42E9-A5BE-80A0E8C7040D}" dt="2026-01-13T13:27:21.744" v="3883" actId="47"/>
        <pc:sldMkLst>
          <pc:docMk/>
          <pc:sldMk cId="2754602887" sldId="306"/>
        </pc:sldMkLst>
      </pc:sldChg>
      <pc:sldChg chg="modSp add del mod ord">
        <pc:chgData name="Ben Harrison" userId="27b4d7fe-c009-4554-8d25-158af8249241" providerId="ADAL" clId="{8F1A17E9-26C4-42E9-A5BE-80A0E8C7040D}" dt="2026-01-13T13:27:23.449" v="3884" actId="47"/>
        <pc:sldMkLst>
          <pc:docMk/>
          <pc:sldMk cId="1680396850" sldId="307"/>
        </pc:sldMkLst>
      </pc:sldChg>
      <pc:sldChg chg="addSp delSp modSp add del mod ord">
        <pc:chgData name="Ben Harrison" userId="27b4d7fe-c009-4554-8d25-158af8249241" providerId="ADAL" clId="{8F1A17E9-26C4-42E9-A5BE-80A0E8C7040D}" dt="2026-01-13T13:27:24.029" v="3885" actId="47"/>
        <pc:sldMkLst>
          <pc:docMk/>
          <pc:sldMk cId="494229458" sldId="309"/>
        </pc:sldMkLst>
      </pc:sldChg>
      <pc:sldChg chg="addSp delSp modSp add del mod modClrScheme chgLayout">
        <pc:chgData name="Ben Harrison" userId="27b4d7fe-c009-4554-8d25-158af8249241" providerId="ADAL" clId="{8F1A17E9-26C4-42E9-A5BE-80A0E8C7040D}" dt="2026-01-13T13:27:24.994" v="3886" actId="47"/>
        <pc:sldMkLst>
          <pc:docMk/>
          <pc:sldMk cId="758569606" sldId="310"/>
        </pc:sldMkLst>
      </pc:sldChg>
      <pc:sldChg chg="addSp delSp modSp add del mod ord">
        <pc:chgData name="Ben Harrison" userId="27b4d7fe-c009-4554-8d25-158af8249241" providerId="ADAL" clId="{8F1A17E9-26C4-42E9-A5BE-80A0E8C7040D}" dt="2026-01-13T13:27:25.554" v="3887" actId="47"/>
        <pc:sldMkLst>
          <pc:docMk/>
          <pc:sldMk cId="3333286366" sldId="312"/>
        </pc:sldMkLst>
      </pc:sldChg>
      <pc:sldChg chg="addSp delSp modSp new mod chgLayout">
        <pc:chgData name="Ben Harrison" userId="27b4d7fe-c009-4554-8d25-158af8249241" providerId="ADAL" clId="{8F1A17E9-26C4-42E9-A5BE-80A0E8C7040D}" dt="2026-01-13T13:45:40.309" v="3957" actId="20577"/>
        <pc:sldMkLst>
          <pc:docMk/>
          <pc:sldMk cId="3466459337" sldId="313"/>
        </pc:sldMkLst>
        <pc:spChg chg="del mod ord">
          <ac:chgData name="Ben Harrison" userId="27b4d7fe-c009-4554-8d25-158af8249241" providerId="ADAL" clId="{8F1A17E9-26C4-42E9-A5BE-80A0E8C7040D}" dt="2026-01-13T12:37:18.664" v="3379" actId="700"/>
          <ac:spMkLst>
            <pc:docMk/>
            <pc:sldMk cId="3466459337" sldId="313"/>
            <ac:spMk id="2" creationId="{26AF4B4F-5959-7958-1C47-E43DDADC888B}"/>
          </ac:spMkLst>
        </pc:spChg>
        <pc:spChg chg="del mod ord">
          <ac:chgData name="Ben Harrison" userId="27b4d7fe-c009-4554-8d25-158af8249241" providerId="ADAL" clId="{8F1A17E9-26C4-42E9-A5BE-80A0E8C7040D}" dt="2026-01-13T12:37:18.664" v="3379" actId="700"/>
          <ac:spMkLst>
            <pc:docMk/>
            <pc:sldMk cId="3466459337" sldId="313"/>
            <ac:spMk id="3" creationId="{63FB8CF8-D882-C9B8-492E-5DC1FBDD119D}"/>
          </ac:spMkLst>
        </pc:spChg>
        <pc:spChg chg="add mod ord">
          <ac:chgData name="Ben Harrison" userId="27b4d7fe-c009-4554-8d25-158af8249241" providerId="ADAL" clId="{8F1A17E9-26C4-42E9-A5BE-80A0E8C7040D}" dt="2026-01-13T13:45:40.309" v="3957" actId="20577"/>
          <ac:spMkLst>
            <pc:docMk/>
            <pc:sldMk cId="3466459337" sldId="313"/>
            <ac:spMk id="4" creationId="{9B97AFA7-8AB4-FDCF-8180-5B2D156F9597}"/>
          </ac:spMkLst>
        </pc:spChg>
        <pc:spChg chg="add mod ord">
          <ac:chgData name="Ben Harrison" userId="27b4d7fe-c009-4554-8d25-158af8249241" providerId="ADAL" clId="{8F1A17E9-26C4-42E9-A5BE-80A0E8C7040D}" dt="2026-01-13T13:43:07.461" v="3903"/>
          <ac:spMkLst>
            <pc:docMk/>
            <pc:sldMk cId="3466459337" sldId="313"/>
            <ac:spMk id="5" creationId="{78DBFAFD-D93B-C659-CD93-8C132B51E3F6}"/>
          </ac:spMkLst>
        </pc:spChg>
        <pc:spChg chg="add mod ord">
          <ac:chgData name="Ben Harrison" userId="27b4d7fe-c009-4554-8d25-158af8249241" providerId="ADAL" clId="{8F1A17E9-26C4-42E9-A5BE-80A0E8C7040D}" dt="2026-01-13T13:43:17.030" v="3904"/>
          <ac:spMkLst>
            <pc:docMk/>
            <pc:sldMk cId="3466459337" sldId="313"/>
            <ac:spMk id="6" creationId="{8BC89DCF-6EFF-2DF1-76A8-2649B7C34973}"/>
          </ac:spMkLst>
        </pc:spChg>
      </pc:sldChg>
      <pc:sldChg chg="addSp delSp modSp add mod">
        <pc:chgData name="Ben Harrison" userId="27b4d7fe-c009-4554-8d25-158af8249241" providerId="ADAL" clId="{8F1A17E9-26C4-42E9-A5BE-80A0E8C7040D}" dt="2026-01-13T14:13:09.809" v="4098" actId="1076"/>
        <pc:sldMkLst>
          <pc:docMk/>
          <pc:sldMk cId="252644987" sldId="314"/>
        </pc:sldMkLst>
        <pc:spChg chg="add del mod">
          <ac:chgData name="Ben Harrison" userId="27b4d7fe-c009-4554-8d25-158af8249241" providerId="ADAL" clId="{8F1A17E9-26C4-42E9-A5BE-80A0E8C7040D}" dt="2026-01-13T12:40:27.099" v="3409" actId="478"/>
          <ac:spMkLst>
            <pc:docMk/>
            <pc:sldMk cId="252644987" sldId="314"/>
            <ac:spMk id="3" creationId="{E89DE3A3-BAFC-44C2-067F-AD0B3A64E5CD}"/>
          </ac:spMkLst>
        </pc:spChg>
        <pc:spChg chg="add del mod">
          <ac:chgData name="Ben Harrison" userId="27b4d7fe-c009-4554-8d25-158af8249241" providerId="ADAL" clId="{8F1A17E9-26C4-42E9-A5BE-80A0E8C7040D}" dt="2026-01-13T13:45:04.654" v="3931" actId="478"/>
          <ac:spMkLst>
            <pc:docMk/>
            <pc:sldMk cId="252644987" sldId="314"/>
            <ac:spMk id="3" creationId="{F1A1A82A-D3E0-AF13-66D9-2528A7CEF196}"/>
          </ac:spMkLst>
        </pc:spChg>
        <pc:spChg chg="del">
          <ac:chgData name="Ben Harrison" userId="27b4d7fe-c009-4554-8d25-158af8249241" providerId="ADAL" clId="{8F1A17E9-26C4-42E9-A5BE-80A0E8C7040D}" dt="2026-01-13T13:45:01.876" v="3929" actId="478"/>
          <ac:spMkLst>
            <pc:docMk/>
            <pc:sldMk cId="252644987" sldId="314"/>
            <ac:spMk id="4" creationId="{2FCCDB33-251B-A8EE-4C78-E43151E90FD0}"/>
          </ac:spMkLst>
        </pc:spChg>
        <pc:spChg chg="add del mod">
          <ac:chgData name="Ben Harrison" userId="27b4d7fe-c009-4554-8d25-158af8249241" providerId="ADAL" clId="{8F1A17E9-26C4-42E9-A5BE-80A0E8C7040D}" dt="2026-01-13T13:45:56.546" v="3961" actId="478"/>
          <ac:spMkLst>
            <pc:docMk/>
            <pc:sldMk cId="252644987" sldId="314"/>
            <ac:spMk id="5" creationId="{20B5786B-6CBA-5EE1-45C8-95682C98A3A6}"/>
          </ac:spMkLst>
        </pc:spChg>
        <pc:spChg chg="del">
          <ac:chgData name="Ben Harrison" userId="27b4d7fe-c009-4554-8d25-158af8249241" providerId="ADAL" clId="{8F1A17E9-26C4-42E9-A5BE-80A0E8C7040D}" dt="2026-01-13T12:40:23.006" v="3407" actId="478"/>
          <ac:spMkLst>
            <pc:docMk/>
            <pc:sldMk cId="252644987" sldId="314"/>
            <ac:spMk id="5" creationId="{A7EBE696-838D-0570-95D1-A4463D7F1C89}"/>
          </ac:spMkLst>
        </pc:spChg>
        <pc:spChg chg="del">
          <ac:chgData name="Ben Harrison" userId="27b4d7fe-c009-4554-8d25-158af8249241" providerId="ADAL" clId="{8F1A17E9-26C4-42E9-A5BE-80A0E8C7040D}" dt="2026-01-13T12:40:25.326" v="3408" actId="478"/>
          <ac:spMkLst>
            <pc:docMk/>
            <pc:sldMk cId="252644987" sldId="314"/>
            <ac:spMk id="6" creationId="{BF9C89B7-EB07-4C91-AAB0-2A9CE6411AC8}"/>
          </ac:spMkLst>
        </pc:spChg>
        <pc:spChg chg="add mod">
          <ac:chgData name="Ben Harrison" userId="27b4d7fe-c009-4554-8d25-158af8249241" providerId="ADAL" clId="{8F1A17E9-26C4-42E9-A5BE-80A0E8C7040D}" dt="2026-01-13T13:45:56.918" v="3962"/>
          <ac:spMkLst>
            <pc:docMk/>
            <pc:sldMk cId="252644987" sldId="314"/>
            <ac:spMk id="6" creationId="{EE018EFF-5443-8291-FC6A-AC1C545AE0DE}"/>
          </ac:spMkLst>
        </pc:spChg>
        <pc:spChg chg="add mod">
          <ac:chgData name="Ben Harrison" userId="27b4d7fe-c009-4554-8d25-158af8249241" providerId="ADAL" clId="{8F1A17E9-26C4-42E9-A5BE-80A0E8C7040D}" dt="2026-01-13T14:12:39.802" v="4095" actId="1076"/>
          <ac:spMkLst>
            <pc:docMk/>
            <pc:sldMk cId="252644987" sldId="314"/>
            <ac:spMk id="7" creationId="{5A7464CA-6539-C9FD-5E0D-23BA26DF4BD4}"/>
          </ac:spMkLst>
        </pc:spChg>
        <pc:spChg chg="add del mod">
          <ac:chgData name="Ben Harrison" userId="27b4d7fe-c009-4554-8d25-158af8249241" providerId="ADAL" clId="{8F1A17E9-26C4-42E9-A5BE-80A0E8C7040D}" dt="2026-01-13T12:40:27.691" v="3410" actId="478"/>
          <ac:spMkLst>
            <pc:docMk/>
            <pc:sldMk cId="252644987" sldId="314"/>
            <ac:spMk id="8" creationId="{3175A68F-4C7B-17B4-0FD8-96EF1F8DA570}"/>
          </ac:spMkLst>
        </pc:spChg>
        <pc:spChg chg="mod">
          <ac:chgData name="Ben Harrison" userId="27b4d7fe-c009-4554-8d25-158af8249241" providerId="ADAL" clId="{8F1A17E9-26C4-42E9-A5BE-80A0E8C7040D}" dt="2026-01-13T14:12:39.802" v="4095" actId="1076"/>
          <ac:spMkLst>
            <pc:docMk/>
            <pc:sldMk cId="252644987" sldId="314"/>
            <ac:spMk id="8" creationId="{EBC0E3F0-DD8E-4C27-918E-2083ED1A7E04}"/>
          </ac:spMkLst>
        </pc:spChg>
        <pc:spChg chg="add del mod">
          <ac:chgData name="Ben Harrison" userId="27b4d7fe-c009-4554-8d25-158af8249241" providerId="ADAL" clId="{8F1A17E9-26C4-42E9-A5BE-80A0E8C7040D}" dt="2026-01-13T12:46:58.105" v="3553" actId="478"/>
          <ac:spMkLst>
            <pc:docMk/>
            <pc:sldMk cId="252644987" sldId="314"/>
            <ac:spMk id="9" creationId="{C68BC7B4-F2DF-B8D9-DCAB-A55348027F96}"/>
          </ac:spMkLst>
        </pc:spChg>
        <pc:spChg chg="mod">
          <ac:chgData name="Ben Harrison" userId="27b4d7fe-c009-4554-8d25-158af8249241" providerId="ADAL" clId="{8F1A17E9-26C4-42E9-A5BE-80A0E8C7040D}" dt="2026-01-13T13:59:41.416" v="4055" actId="207"/>
          <ac:spMkLst>
            <pc:docMk/>
            <pc:sldMk cId="252644987" sldId="314"/>
            <ac:spMk id="10" creationId="{3BC3FD5C-46DD-7117-8EA0-0780A6552D3A}"/>
          </ac:spMkLst>
        </pc:spChg>
        <pc:spChg chg="del">
          <ac:chgData name="Ben Harrison" userId="27b4d7fe-c009-4554-8d25-158af8249241" providerId="ADAL" clId="{8F1A17E9-26C4-42E9-A5BE-80A0E8C7040D}" dt="2026-01-13T13:49:44.275" v="3985" actId="478"/>
          <ac:spMkLst>
            <pc:docMk/>
            <pc:sldMk cId="252644987" sldId="314"/>
            <ac:spMk id="15" creationId="{1A696F8D-A7F4-F61E-F261-E43B075C6331}"/>
          </ac:spMkLst>
        </pc:spChg>
        <pc:spChg chg="add del mod">
          <ac:chgData name="Ben Harrison" userId="27b4d7fe-c009-4554-8d25-158af8249241" providerId="ADAL" clId="{8F1A17E9-26C4-42E9-A5BE-80A0E8C7040D}" dt="2026-01-13T12:49:43.090" v="3597" actId="478"/>
          <ac:spMkLst>
            <pc:docMk/>
            <pc:sldMk cId="252644987" sldId="314"/>
            <ac:spMk id="15" creationId="{CF2CB4DC-E23D-E301-B477-28329B0D06C0}"/>
          </ac:spMkLst>
        </pc:spChg>
        <pc:spChg chg="add mod">
          <ac:chgData name="Ben Harrison" userId="27b4d7fe-c009-4554-8d25-158af8249241" providerId="ADAL" clId="{8F1A17E9-26C4-42E9-A5BE-80A0E8C7040D}" dt="2026-01-13T13:59:41.416" v="4055" actId="207"/>
          <ac:spMkLst>
            <pc:docMk/>
            <pc:sldMk cId="252644987" sldId="314"/>
            <ac:spMk id="16" creationId="{38B0B0DF-756E-26E4-86E8-29B5914FC3FC}"/>
          </ac:spMkLst>
        </pc:spChg>
        <pc:spChg chg="del">
          <ac:chgData name="Ben Harrison" userId="27b4d7fe-c009-4554-8d25-158af8249241" providerId="ADAL" clId="{8F1A17E9-26C4-42E9-A5BE-80A0E8C7040D}" dt="2026-01-13T12:49:35.885" v="3594" actId="478"/>
          <ac:spMkLst>
            <pc:docMk/>
            <pc:sldMk cId="252644987" sldId="314"/>
            <ac:spMk id="17" creationId="{2AA7D8D3-3A16-D8B6-7546-BA4B18DAF482}"/>
          </ac:spMkLst>
        </pc:spChg>
        <pc:spChg chg="add mod">
          <ac:chgData name="Ben Harrison" userId="27b4d7fe-c009-4554-8d25-158af8249241" providerId="ADAL" clId="{8F1A17E9-26C4-42E9-A5BE-80A0E8C7040D}" dt="2026-01-13T13:59:41.416" v="4055" actId="207"/>
          <ac:spMkLst>
            <pc:docMk/>
            <pc:sldMk cId="252644987" sldId="314"/>
            <ac:spMk id="17" creationId="{4377B992-C86C-E7AC-3656-B716320F6F56}"/>
          </ac:spMkLst>
        </pc:spChg>
        <pc:spChg chg="mod">
          <ac:chgData name="Ben Harrison" userId="27b4d7fe-c009-4554-8d25-158af8249241" providerId="ADAL" clId="{8F1A17E9-26C4-42E9-A5BE-80A0E8C7040D}" dt="2026-01-13T14:05:52.588" v="4062" actId="1076"/>
          <ac:spMkLst>
            <pc:docMk/>
            <pc:sldMk cId="252644987" sldId="314"/>
            <ac:spMk id="18" creationId="{060E311C-7A80-7943-99C2-D661AD085369}"/>
          </ac:spMkLst>
        </pc:spChg>
        <pc:spChg chg="add del mod">
          <ac:chgData name="Ben Harrison" userId="27b4d7fe-c009-4554-8d25-158af8249241" providerId="ADAL" clId="{8F1A17E9-26C4-42E9-A5BE-80A0E8C7040D}" dt="2026-01-13T12:50:25.311" v="3600" actId="478"/>
          <ac:spMkLst>
            <pc:docMk/>
            <pc:sldMk cId="252644987" sldId="314"/>
            <ac:spMk id="19" creationId="{62348FAE-07F5-C9F5-B3A5-F7217F90B877}"/>
          </ac:spMkLst>
        </pc:spChg>
        <pc:spChg chg="del">
          <ac:chgData name="Ben Harrison" userId="27b4d7fe-c009-4554-8d25-158af8249241" providerId="ADAL" clId="{8F1A17E9-26C4-42E9-A5BE-80A0E8C7040D}" dt="2026-01-13T13:52:12.628" v="3995" actId="478"/>
          <ac:spMkLst>
            <pc:docMk/>
            <pc:sldMk cId="252644987" sldId="314"/>
            <ac:spMk id="19" creationId="{D5E7EE21-6D50-B579-5375-63BE9CA9C059}"/>
          </ac:spMkLst>
        </pc:spChg>
        <pc:spChg chg="mod">
          <ac:chgData name="Ben Harrison" userId="27b4d7fe-c009-4554-8d25-158af8249241" providerId="ADAL" clId="{8F1A17E9-26C4-42E9-A5BE-80A0E8C7040D}" dt="2026-01-13T12:59:17.176" v="3639" actId="1076"/>
          <ac:spMkLst>
            <pc:docMk/>
            <pc:sldMk cId="252644987" sldId="314"/>
            <ac:spMk id="20" creationId="{C610C65A-BAD9-BCAD-26CF-3162E1E961E8}"/>
          </ac:spMkLst>
        </pc:spChg>
        <pc:spChg chg="mod">
          <ac:chgData name="Ben Harrison" userId="27b4d7fe-c009-4554-8d25-158af8249241" providerId="ADAL" clId="{8F1A17E9-26C4-42E9-A5BE-80A0E8C7040D}" dt="2026-01-13T14:13:04.317" v="4097" actId="1076"/>
          <ac:spMkLst>
            <pc:docMk/>
            <pc:sldMk cId="252644987" sldId="314"/>
            <ac:spMk id="23" creationId="{09A326F8-35A7-C402-D410-00DE78E2878B}"/>
          </ac:spMkLst>
        </pc:spChg>
        <pc:spChg chg="del mod">
          <ac:chgData name="Ben Harrison" userId="27b4d7fe-c009-4554-8d25-158af8249241" providerId="ADAL" clId="{8F1A17E9-26C4-42E9-A5BE-80A0E8C7040D}" dt="2026-01-13T12:50:47.142" v="3605" actId="478"/>
          <ac:spMkLst>
            <pc:docMk/>
            <pc:sldMk cId="252644987" sldId="314"/>
            <ac:spMk id="23" creationId="{92AAB335-A664-867B-9716-9E4FF61B132D}"/>
          </ac:spMkLst>
        </pc:spChg>
        <pc:spChg chg="mod">
          <ac:chgData name="Ben Harrison" userId="27b4d7fe-c009-4554-8d25-158af8249241" providerId="ADAL" clId="{8F1A17E9-26C4-42E9-A5BE-80A0E8C7040D}" dt="2026-01-13T12:59:26.573" v="3641" actId="1076"/>
          <ac:spMkLst>
            <pc:docMk/>
            <pc:sldMk cId="252644987" sldId="314"/>
            <ac:spMk id="24" creationId="{70C38976-F7D7-4954-D5F4-1A066C04C97E}"/>
          </ac:spMkLst>
        </pc:spChg>
        <pc:spChg chg="del">
          <ac:chgData name="Ben Harrison" userId="27b4d7fe-c009-4554-8d25-158af8249241" providerId="ADAL" clId="{8F1A17E9-26C4-42E9-A5BE-80A0E8C7040D}" dt="2026-01-13T12:46:30.132" v="3547" actId="478"/>
          <ac:spMkLst>
            <pc:docMk/>
            <pc:sldMk cId="252644987" sldId="314"/>
            <ac:spMk id="25" creationId="{C4A069A0-85D1-86E3-D521-FE1611FC6057}"/>
          </ac:spMkLst>
        </pc:spChg>
        <pc:spChg chg="del">
          <ac:chgData name="Ben Harrison" userId="27b4d7fe-c009-4554-8d25-158af8249241" providerId="ADAL" clId="{8F1A17E9-26C4-42E9-A5BE-80A0E8C7040D}" dt="2026-01-13T13:49:50.856" v="3987" actId="478"/>
          <ac:spMkLst>
            <pc:docMk/>
            <pc:sldMk cId="252644987" sldId="314"/>
            <ac:spMk id="25" creationId="{FD62851B-1C6D-F910-388C-1C1C4BB9356A}"/>
          </ac:spMkLst>
        </pc:spChg>
        <pc:spChg chg="del mod">
          <ac:chgData name="Ben Harrison" userId="27b4d7fe-c009-4554-8d25-158af8249241" providerId="ADAL" clId="{8F1A17E9-26C4-42E9-A5BE-80A0E8C7040D}" dt="2026-01-13T13:48:15.712" v="3979" actId="478"/>
          <ac:spMkLst>
            <pc:docMk/>
            <pc:sldMk cId="252644987" sldId="314"/>
            <ac:spMk id="26" creationId="{51743768-0D11-8393-6A7B-0798970D4D34}"/>
          </ac:spMkLst>
        </pc:spChg>
        <pc:spChg chg="add mod">
          <ac:chgData name="Ben Harrison" userId="27b4d7fe-c009-4554-8d25-158af8249241" providerId="ADAL" clId="{8F1A17E9-26C4-42E9-A5BE-80A0E8C7040D}" dt="2026-01-13T13:59:41.416" v="4055" actId="207"/>
          <ac:spMkLst>
            <pc:docMk/>
            <pc:sldMk cId="252644987" sldId="314"/>
            <ac:spMk id="31" creationId="{AE1DC6C2-AFE2-DBDA-6BAA-5BFEE1C46FA1}"/>
          </ac:spMkLst>
        </pc:spChg>
        <pc:spChg chg="del mod">
          <ac:chgData name="Ben Harrison" userId="27b4d7fe-c009-4554-8d25-158af8249241" providerId="ADAL" clId="{8F1A17E9-26C4-42E9-A5BE-80A0E8C7040D}" dt="2026-01-13T12:41:43.038" v="3422" actId="478"/>
          <ac:spMkLst>
            <pc:docMk/>
            <pc:sldMk cId="252644987" sldId="314"/>
            <ac:spMk id="31" creationId="{B8578FF0-EBF5-3C13-A7BC-5490F4582CCE}"/>
          </ac:spMkLst>
        </pc:spChg>
        <pc:spChg chg="add del mod">
          <ac:chgData name="Ben Harrison" userId="27b4d7fe-c009-4554-8d25-158af8249241" providerId="ADAL" clId="{8F1A17E9-26C4-42E9-A5BE-80A0E8C7040D}" dt="2026-01-13T13:48:15.712" v="3979" actId="478"/>
          <ac:spMkLst>
            <pc:docMk/>
            <pc:sldMk cId="252644987" sldId="314"/>
            <ac:spMk id="32" creationId="{303CE2F8-A630-06EE-8E97-D5626BFDF297}"/>
          </ac:spMkLst>
        </pc:spChg>
        <pc:spChg chg="add del mod">
          <ac:chgData name="Ben Harrison" userId="27b4d7fe-c009-4554-8d25-158af8249241" providerId="ADAL" clId="{8F1A17E9-26C4-42E9-A5BE-80A0E8C7040D}" dt="2026-01-13T12:58:01.851" v="3627" actId="478"/>
          <ac:spMkLst>
            <pc:docMk/>
            <pc:sldMk cId="252644987" sldId="314"/>
            <ac:spMk id="34" creationId="{B03D1D40-3E22-A727-8D54-5ED701201293}"/>
          </ac:spMkLst>
        </pc:spChg>
        <pc:spChg chg="add mod">
          <ac:chgData name="Ben Harrison" userId="27b4d7fe-c009-4554-8d25-158af8249241" providerId="ADAL" clId="{8F1A17E9-26C4-42E9-A5BE-80A0E8C7040D}" dt="2026-01-13T13:49:04.813" v="3982" actId="1076"/>
          <ac:spMkLst>
            <pc:docMk/>
            <pc:sldMk cId="252644987" sldId="314"/>
            <ac:spMk id="34" creationId="{F0C5AEB0-048B-079A-01BD-B40886E142CB}"/>
          </ac:spMkLst>
        </pc:spChg>
        <pc:spChg chg="del mod">
          <ac:chgData name="Ben Harrison" userId="27b4d7fe-c009-4554-8d25-158af8249241" providerId="ADAL" clId="{8F1A17E9-26C4-42E9-A5BE-80A0E8C7040D}" dt="2026-01-13T13:48:15.712" v="3979" actId="478"/>
          <ac:spMkLst>
            <pc:docMk/>
            <pc:sldMk cId="252644987" sldId="314"/>
            <ac:spMk id="35" creationId="{5DD56DF4-9DEE-B18F-20CC-90EFC431DC70}"/>
          </ac:spMkLst>
        </pc:spChg>
        <pc:spChg chg="del mod">
          <ac:chgData name="Ben Harrison" userId="27b4d7fe-c009-4554-8d25-158af8249241" providerId="ADAL" clId="{8F1A17E9-26C4-42E9-A5BE-80A0E8C7040D}" dt="2026-01-13T12:48:44.768" v="3586" actId="478"/>
          <ac:spMkLst>
            <pc:docMk/>
            <pc:sldMk cId="252644987" sldId="314"/>
            <ac:spMk id="36" creationId="{04B3A647-79B6-E01A-1879-60F3921D1975}"/>
          </ac:spMkLst>
        </pc:spChg>
        <pc:spChg chg="mod">
          <ac:chgData name="Ben Harrison" userId="27b4d7fe-c009-4554-8d25-158af8249241" providerId="ADAL" clId="{8F1A17E9-26C4-42E9-A5BE-80A0E8C7040D}" dt="2026-01-13T13:49:40.163" v="3984" actId="207"/>
          <ac:spMkLst>
            <pc:docMk/>
            <pc:sldMk cId="252644987" sldId="314"/>
            <ac:spMk id="36" creationId="{482BC942-A0CF-4F53-396A-FC302FEC3649}"/>
          </ac:spMkLst>
        </pc:spChg>
        <pc:spChg chg="mod">
          <ac:chgData name="Ben Harrison" userId="27b4d7fe-c009-4554-8d25-158af8249241" providerId="ADAL" clId="{8F1A17E9-26C4-42E9-A5BE-80A0E8C7040D}" dt="2026-01-13T12:53:08.539" v="3622" actId="2711"/>
          <ac:spMkLst>
            <pc:docMk/>
            <pc:sldMk cId="252644987" sldId="314"/>
            <ac:spMk id="37" creationId="{5EF54A89-93A2-CE9B-A1A3-6DFD72E142A8}"/>
          </ac:spMkLst>
        </pc:spChg>
        <pc:spChg chg="add del mod">
          <ac:chgData name="Ben Harrison" userId="27b4d7fe-c009-4554-8d25-158af8249241" providerId="ADAL" clId="{8F1A17E9-26C4-42E9-A5BE-80A0E8C7040D}" dt="2026-01-13T13:48:15.712" v="3979" actId="478"/>
          <ac:spMkLst>
            <pc:docMk/>
            <pc:sldMk cId="252644987" sldId="314"/>
            <ac:spMk id="39" creationId="{3D666AD8-C7B3-C471-24C4-E5FB8CD14696}"/>
          </ac:spMkLst>
        </pc:spChg>
        <pc:spChg chg="add del mod">
          <ac:chgData name="Ben Harrison" userId="27b4d7fe-c009-4554-8d25-158af8249241" providerId="ADAL" clId="{8F1A17E9-26C4-42E9-A5BE-80A0E8C7040D}" dt="2026-01-13T12:45:28.048" v="3526" actId="478"/>
          <ac:spMkLst>
            <pc:docMk/>
            <pc:sldMk cId="252644987" sldId="314"/>
            <ac:spMk id="40" creationId="{5AB14C6A-9C28-FDEC-C924-C91FB632893C}"/>
          </ac:spMkLst>
        </pc:spChg>
        <pc:spChg chg="add del mod">
          <ac:chgData name="Ben Harrison" userId="27b4d7fe-c009-4554-8d25-158af8249241" providerId="ADAL" clId="{8F1A17E9-26C4-42E9-A5BE-80A0E8C7040D}" dt="2026-01-13T13:48:15.712" v="3979" actId="478"/>
          <ac:spMkLst>
            <pc:docMk/>
            <pc:sldMk cId="252644987" sldId="314"/>
            <ac:spMk id="41" creationId="{B92B5E30-0D2E-C56C-D71E-FB527B4F96DC}"/>
          </ac:spMkLst>
        </pc:spChg>
        <pc:spChg chg="del mod">
          <ac:chgData name="Ben Harrison" userId="27b4d7fe-c009-4554-8d25-158af8249241" providerId="ADAL" clId="{8F1A17E9-26C4-42E9-A5BE-80A0E8C7040D}" dt="2026-01-13T13:48:15.712" v="3979" actId="478"/>
          <ac:spMkLst>
            <pc:docMk/>
            <pc:sldMk cId="252644987" sldId="314"/>
            <ac:spMk id="46" creationId="{8EE702FE-BB6C-2529-85EE-9A7F5C5187D4}"/>
          </ac:spMkLst>
        </pc:spChg>
        <pc:spChg chg="add del mod">
          <ac:chgData name="Ben Harrison" userId="27b4d7fe-c009-4554-8d25-158af8249241" providerId="ADAL" clId="{8F1A17E9-26C4-42E9-A5BE-80A0E8C7040D}" dt="2026-01-13T13:48:15.712" v="3979" actId="478"/>
          <ac:spMkLst>
            <pc:docMk/>
            <pc:sldMk cId="252644987" sldId="314"/>
            <ac:spMk id="48" creationId="{FAFE2288-E615-9371-8509-1DD88BD9A57B}"/>
          </ac:spMkLst>
        </pc:spChg>
        <pc:spChg chg="del">
          <ac:chgData name="Ben Harrison" userId="27b4d7fe-c009-4554-8d25-158af8249241" providerId="ADAL" clId="{8F1A17E9-26C4-42E9-A5BE-80A0E8C7040D}" dt="2026-01-13T13:50:04.329" v="3991" actId="478"/>
          <ac:spMkLst>
            <pc:docMk/>
            <pc:sldMk cId="252644987" sldId="314"/>
            <ac:spMk id="50" creationId="{2E434DA2-796F-CC75-179F-5BFB750652A3}"/>
          </ac:spMkLst>
        </pc:spChg>
        <pc:spChg chg="add del mod">
          <ac:chgData name="Ben Harrison" userId="27b4d7fe-c009-4554-8d25-158af8249241" providerId="ADAL" clId="{8F1A17E9-26C4-42E9-A5BE-80A0E8C7040D}" dt="2026-01-13T12:45:33.579" v="3529" actId="478"/>
          <ac:spMkLst>
            <pc:docMk/>
            <pc:sldMk cId="252644987" sldId="314"/>
            <ac:spMk id="50" creationId="{982EAEDB-2E96-5AC9-C231-3CF36AC8125D}"/>
          </ac:spMkLst>
        </pc:spChg>
        <pc:spChg chg="add del mod">
          <ac:chgData name="Ben Harrison" userId="27b4d7fe-c009-4554-8d25-158af8249241" providerId="ADAL" clId="{8F1A17E9-26C4-42E9-A5BE-80A0E8C7040D}" dt="2026-01-13T13:48:15.712" v="3979" actId="478"/>
          <ac:spMkLst>
            <pc:docMk/>
            <pc:sldMk cId="252644987" sldId="314"/>
            <ac:spMk id="51" creationId="{D8C6466B-DB22-BEEF-9939-1C277C31182B}"/>
          </ac:spMkLst>
        </pc:spChg>
        <pc:spChg chg="del">
          <ac:chgData name="Ben Harrison" userId="27b4d7fe-c009-4554-8d25-158af8249241" providerId="ADAL" clId="{8F1A17E9-26C4-42E9-A5BE-80A0E8C7040D}" dt="2026-01-13T13:52:24.056" v="3999" actId="478"/>
          <ac:spMkLst>
            <pc:docMk/>
            <pc:sldMk cId="252644987" sldId="314"/>
            <ac:spMk id="54" creationId="{04130EEE-CEAF-19D8-D54C-F9F88F068D7F}"/>
          </ac:spMkLst>
        </pc:spChg>
        <pc:spChg chg="del mod">
          <ac:chgData name="Ben Harrison" userId="27b4d7fe-c009-4554-8d25-158af8249241" providerId="ADAL" clId="{8F1A17E9-26C4-42E9-A5BE-80A0E8C7040D}" dt="2026-01-13T12:44:31.466" v="3499" actId="478"/>
          <ac:spMkLst>
            <pc:docMk/>
            <pc:sldMk cId="252644987" sldId="314"/>
            <ac:spMk id="54" creationId="{4C741815-229D-6CE9-748A-29CC5992F6ED}"/>
          </ac:spMkLst>
        </pc:spChg>
        <pc:spChg chg="add del mod">
          <ac:chgData name="Ben Harrison" userId="27b4d7fe-c009-4554-8d25-158af8249241" providerId="ADAL" clId="{8F1A17E9-26C4-42E9-A5BE-80A0E8C7040D}" dt="2026-01-13T12:45:46.580" v="3537" actId="478"/>
          <ac:spMkLst>
            <pc:docMk/>
            <pc:sldMk cId="252644987" sldId="314"/>
            <ac:spMk id="55" creationId="{7D8B5869-74BC-BA81-54F2-77C7F270D158}"/>
          </ac:spMkLst>
        </pc:spChg>
        <pc:spChg chg="add mod">
          <ac:chgData name="Ben Harrison" userId="27b4d7fe-c009-4554-8d25-158af8249241" providerId="ADAL" clId="{8F1A17E9-26C4-42E9-A5BE-80A0E8C7040D}" dt="2026-01-13T13:50:07.927" v="3992" actId="207"/>
          <ac:spMkLst>
            <pc:docMk/>
            <pc:sldMk cId="252644987" sldId="314"/>
            <ac:spMk id="55" creationId="{7EF8180A-1D6D-5311-0E2B-8108A45B2E44}"/>
          </ac:spMkLst>
        </pc:spChg>
        <pc:spChg chg="mod">
          <ac:chgData name="Ben Harrison" userId="27b4d7fe-c009-4554-8d25-158af8249241" providerId="ADAL" clId="{8F1A17E9-26C4-42E9-A5BE-80A0E8C7040D}" dt="2026-01-13T13:55:17.726" v="4028" actId="1076"/>
          <ac:spMkLst>
            <pc:docMk/>
            <pc:sldMk cId="252644987" sldId="314"/>
            <ac:spMk id="57" creationId="{05293B51-490C-773C-8191-5A456B6440A7}"/>
          </ac:spMkLst>
        </pc:spChg>
        <pc:spChg chg="add del mod">
          <ac:chgData name="Ben Harrison" userId="27b4d7fe-c009-4554-8d25-158af8249241" providerId="ADAL" clId="{8F1A17E9-26C4-42E9-A5BE-80A0E8C7040D}" dt="2026-01-13T12:45:16.753" v="3524" actId="478"/>
          <ac:spMkLst>
            <pc:docMk/>
            <pc:sldMk cId="252644987" sldId="314"/>
            <ac:spMk id="57" creationId="{9B598F07-D51A-3997-B2BB-6327A0FA1006}"/>
          </ac:spMkLst>
        </pc:spChg>
        <pc:spChg chg="add del mod">
          <ac:chgData name="Ben Harrison" userId="27b4d7fe-c009-4554-8d25-158af8249241" providerId="ADAL" clId="{8F1A17E9-26C4-42E9-A5BE-80A0E8C7040D}" dt="2026-01-13T12:43:49.402" v="3474" actId="478"/>
          <ac:spMkLst>
            <pc:docMk/>
            <pc:sldMk cId="252644987" sldId="314"/>
            <ac:spMk id="61" creationId="{33BADEC5-2BC9-CAA4-9983-CAEB436BA05C}"/>
          </ac:spMkLst>
        </pc:spChg>
        <pc:spChg chg="add del mod">
          <ac:chgData name="Ben Harrison" userId="27b4d7fe-c009-4554-8d25-158af8249241" providerId="ADAL" clId="{8F1A17E9-26C4-42E9-A5BE-80A0E8C7040D}" dt="2026-01-13T12:44:03.663" v="3477" actId="478"/>
          <ac:spMkLst>
            <pc:docMk/>
            <pc:sldMk cId="252644987" sldId="314"/>
            <ac:spMk id="62" creationId="{3AED868B-251F-C8AF-80BE-9783092D5FE8}"/>
          </ac:spMkLst>
        </pc:spChg>
        <pc:spChg chg="add del mod">
          <ac:chgData name="Ben Harrison" userId="27b4d7fe-c009-4554-8d25-158af8249241" providerId="ADAL" clId="{8F1A17E9-26C4-42E9-A5BE-80A0E8C7040D}" dt="2026-01-13T13:48:15.712" v="3979" actId="478"/>
          <ac:spMkLst>
            <pc:docMk/>
            <pc:sldMk cId="252644987" sldId="314"/>
            <ac:spMk id="63" creationId="{4F653D83-BD58-DCCF-937A-70260FEE315E}"/>
          </ac:spMkLst>
        </pc:spChg>
        <pc:spChg chg="add mod">
          <ac:chgData name="Ben Harrison" userId="27b4d7fe-c009-4554-8d25-158af8249241" providerId="ADAL" clId="{8F1A17E9-26C4-42E9-A5BE-80A0E8C7040D}" dt="2026-01-13T12:45:04.060" v="3514"/>
          <ac:spMkLst>
            <pc:docMk/>
            <pc:sldMk cId="252644987" sldId="314"/>
            <ac:spMk id="64" creationId="{19A86CF9-C7E7-C0D7-9912-3EB4E988A0D0}"/>
          </ac:spMkLst>
        </pc:spChg>
        <pc:spChg chg="add del mod">
          <ac:chgData name="Ben Harrison" userId="27b4d7fe-c009-4554-8d25-158af8249241" providerId="ADAL" clId="{8F1A17E9-26C4-42E9-A5BE-80A0E8C7040D}" dt="2026-01-13T13:48:15.712" v="3979" actId="478"/>
          <ac:spMkLst>
            <pc:docMk/>
            <pc:sldMk cId="252644987" sldId="314"/>
            <ac:spMk id="65" creationId="{954A57A0-81F6-0116-35F7-65594A9A85C3}"/>
          </ac:spMkLst>
        </pc:spChg>
        <pc:spChg chg="del">
          <ac:chgData name="Ben Harrison" userId="27b4d7fe-c009-4554-8d25-158af8249241" providerId="ADAL" clId="{8F1A17E9-26C4-42E9-A5BE-80A0E8C7040D}" dt="2026-01-13T13:52:17.922" v="3997" actId="478"/>
          <ac:spMkLst>
            <pc:docMk/>
            <pc:sldMk cId="252644987" sldId="314"/>
            <ac:spMk id="66" creationId="{D73169D1-C886-A753-B9F6-18235DABAA13}"/>
          </ac:spMkLst>
        </pc:spChg>
        <pc:spChg chg="mod">
          <ac:chgData name="Ben Harrison" userId="27b4d7fe-c009-4554-8d25-158af8249241" providerId="ADAL" clId="{8F1A17E9-26C4-42E9-A5BE-80A0E8C7040D}" dt="2026-01-13T13:52:22.030" v="3998" actId="207"/>
          <ac:spMkLst>
            <pc:docMk/>
            <pc:sldMk cId="252644987" sldId="314"/>
            <ac:spMk id="67" creationId="{DE6C36D9-1043-4620-F8BB-41AD0DA5AA75}"/>
          </ac:spMkLst>
        </pc:spChg>
        <pc:spChg chg="del">
          <ac:chgData name="Ben Harrison" userId="27b4d7fe-c009-4554-8d25-158af8249241" providerId="ADAL" clId="{8F1A17E9-26C4-42E9-A5BE-80A0E8C7040D}" dt="2026-01-13T13:57:55.460" v="4042" actId="478"/>
          <ac:spMkLst>
            <pc:docMk/>
            <pc:sldMk cId="252644987" sldId="314"/>
            <ac:spMk id="68" creationId="{F02E89FC-2B7D-7AAE-E7AE-C3B39D18E273}"/>
          </ac:spMkLst>
        </pc:spChg>
        <pc:spChg chg="add mod">
          <ac:chgData name="Ben Harrison" userId="27b4d7fe-c009-4554-8d25-158af8249241" providerId="ADAL" clId="{8F1A17E9-26C4-42E9-A5BE-80A0E8C7040D}" dt="2026-01-13T13:59:41.416" v="4055" actId="207"/>
          <ac:spMkLst>
            <pc:docMk/>
            <pc:sldMk cId="252644987" sldId="314"/>
            <ac:spMk id="69" creationId="{A1DEF73F-0510-FD3D-4516-77E0D9F8621B}"/>
          </ac:spMkLst>
        </pc:spChg>
        <pc:spChg chg="add del mod">
          <ac:chgData name="Ben Harrison" userId="27b4d7fe-c009-4554-8d25-158af8249241" providerId="ADAL" clId="{8F1A17E9-26C4-42E9-A5BE-80A0E8C7040D}" dt="2026-01-13T13:50:11.335" v="3993" actId="478"/>
          <ac:spMkLst>
            <pc:docMk/>
            <pc:sldMk cId="252644987" sldId="314"/>
            <ac:spMk id="70" creationId="{F83B98EA-2365-DE9B-5C27-C9DCE286E130}"/>
          </ac:spMkLst>
        </pc:spChg>
        <pc:spChg chg="add mod">
          <ac:chgData name="Ben Harrison" userId="27b4d7fe-c009-4554-8d25-158af8249241" providerId="ADAL" clId="{8F1A17E9-26C4-42E9-A5BE-80A0E8C7040D}" dt="2026-01-13T13:59:41.416" v="4055" actId="207"/>
          <ac:spMkLst>
            <pc:docMk/>
            <pc:sldMk cId="252644987" sldId="314"/>
            <ac:spMk id="71" creationId="{F498CF30-5178-EBB6-93B9-9B4985796461}"/>
          </ac:spMkLst>
        </pc:spChg>
        <pc:spChg chg="add del mod">
          <ac:chgData name="Ben Harrison" userId="27b4d7fe-c009-4554-8d25-158af8249241" providerId="ADAL" clId="{8F1A17E9-26C4-42E9-A5BE-80A0E8C7040D}" dt="2026-01-13T13:52:37.316" v="4002" actId="478"/>
          <ac:spMkLst>
            <pc:docMk/>
            <pc:sldMk cId="252644987" sldId="314"/>
            <ac:spMk id="72" creationId="{8C06FC92-CF44-F482-DBA6-2B94AB4BA8C7}"/>
          </ac:spMkLst>
        </pc:spChg>
        <pc:spChg chg="add mod">
          <ac:chgData name="Ben Harrison" userId="27b4d7fe-c009-4554-8d25-158af8249241" providerId="ADAL" clId="{8F1A17E9-26C4-42E9-A5BE-80A0E8C7040D}" dt="2026-01-13T13:59:41.416" v="4055" actId="207"/>
          <ac:spMkLst>
            <pc:docMk/>
            <pc:sldMk cId="252644987" sldId="314"/>
            <ac:spMk id="73" creationId="{8B6EEB61-5705-B8E5-80BB-B95AFB1FEBEE}"/>
          </ac:spMkLst>
        </pc:spChg>
        <pc:spChg chg="mod">
          <ac:chgData name="Ben Harrison" userId="27b4d7fe-c009-4554-8d25-158af8249241" providerId="ADAL" clId="{8F1A17E9-26C4-42E9-A5BE-80A0E8C7040D}" dt="2026-01-13T13:59:41.416" v="4055" actId="207"/>
          <ac:spMkLst>
            <pc:docMk/>
            <pc:sldMk cId="252644987" sldId="314"/>
            <ac:spMk id="74" creationId="{3265CD5E-95DF-A224-5D74-62EAF4E9F6B4}"/>
          </ac:spMkLst>
        </pc:spChg>
        <pc:spChg chg="mod">
          <ac:chgData name="Ben Harrison" userId="27b4d7fe-c009-4554-8d25-158af8249241" providerId="ADAL" clId="{8F1A17E9-26C4-42E9-A5BE-80A0E8C7040D}" dt="2026-01-13T13:55:17.726" v="4028" actId="1076"/>
          <ac:spMkLst>
            <pc:docMk/>
            <pc:sldMk cId="252644987" sldId="314"/>
            <ac:spMk id="75" creationId="{49AC1003-9407-F6D8-3303-A4B19CC11EA0}"/>
          </ac:spMkLst>
        </pc:spChg>
        <pc:cxnChg chg="mod">
          <ac:chgData name="Ben Harrison" userId="27b4d7fe-c009-4554-8d25-158af8249241" providerId="ADAL" clId="{8F1A17E9-26C4-42E9-A5BE-80A0E8C7040D}" dt="2026-01-13T14:12:39.802" v="4095" actId="1076"/>
          <ac:cxnSpMkLst>
            <pc:docMk/>
            <pc:sldMk cId="252644987" sldId="314"/>
            <ac:cxnSpMk id="9" creationId="{9F00CDF3-864C-D02D-72A0-FCB90C7821F4}"/>
          </ac:cxnSpMkLst>
        </pc:cxnChg>
        <pc:cxnChg chg="mod">
          <ac:chgData name="Ben Harrison" userId="27b4d7fe-c009-4554-8d25-158af8249241" providerId="ADAL" clId="{8F1A17E9-26C4-42E9-A5BE-80A0E8C7040D}" dt="2026-01-13T12:59:01.628" v="3637" actId="1076"/>
          <ac:cxnSpMkLst>
            <pc:docMk/>
            <pc:sldMk cId="252644987" sldId="314"/>
            <ac:cxnSpMk id="11" creationId="{93C57D8F-E434-A8B5-3B60-A8645B297EE3}"/>
          </ac:cxnSpMkLst>
        </pc:cxnChg>
        <pc:cxnChg chg="mod">
          <ac:chgData name="Ben Harrison" userId="27b4d7fe-c009-4554-8d25-158af8249241" providerId="ADAL" clId="{8F1A17E9-26C4-42E9-A5BE-80A0E8C7040D}" dt="2026-01-13T12:47:51.450" v="3569" actId="692"/>
          <ac:cxnSpMkLst>
            <pc:docMk/>
            <pc:sldMk cId="252644987" sldId="314"/>
            <ac:cxnSpMk id="12" creationId="{4E3BE47F-6E71-DFA7-9547-DCD31318BE6B}"/>
          </ac:cxnSpMkLst>
        </pc:cxnChg>
        <pc:cxnChg chg="mod">
          <ac:chgData name="Ben Harrison" userId="27b4d7fe-c009-4554-8d25-158af8249241" providerId="ADAL" clId="{8F1A17E9-26C4-42E9-A5BE-80A0E8C7040D}" dt="2026-01-13T12:58:56.418" v="3636" actId="1076"/>
          <ac:cxnSpMkLst>
            <pc:docMk/>
            <pc:sldMk cId="252644987" sldId="314"/>
            <ac:cxnSpMk id="13" creationId="{BC6E78F7-28DE-893C-CEEA-15FD189ECCAB}"/>
          </ac:cxnSpMkLst>
        </pc:cxnChg>
        <pc:cxnChg chg="mod">
          <ac:chgData name="Ben Harrison" userId="27b4d7fe-c009-4554-8d25-158af8249241" providerId="ADAL" clId="{8F1A17E9-26C4-42E9-A5BE-80A0E8C7040D}" dt="2026-01-13T12:51:53.887" v="3613" actId="14100"/>
          <ac:cxnSpMkLst>
            <pc:docMk/>
            <pc:sldMk cId="252644987" sldId="314"/>
            <ac:cxnSpMk id="14" creationId="{10B2A249-92D7-5C18-3195-8921AA38595E}"/>
          </ac:cxnSpMkLst>
        </pc:cxnChg>
        <pc:cxnChg chg="mod">
          <ac:chgData name="Ben Harrison" userId="27b4d7fe-c009-4554-8d25-158af8249241" providerId="ADAL" clId="{8F1A17E9-26C4-42E9-A5BE-80A0E8C7040D}" dt="2026-01-13T12:59:23.058" v="3640" actId="1076"/>
          <ac:cxnSpMkLst>
            <pc:docMk/>
            <pc:sldMk cId="252644987" sldId="314"/>
            <ac:cxnSpMk id="21" creationId="{440A70F9-A6A0-9216-FDE6-F740E62B50FC}"/>
          </ac:cxnSpMkLst>
        </pc:cxnChg>
        <pc:cxnChg chg="add del mod">
          <ac:chgData name="Ben Harrison" userId="27b4d7fe-c009-4554-8d25-158af8249241" providerId="ADAL" clId="{8F1A17E9-26C4-42E9-A5BE-80A0E8C7040D}" dt="2026-01-13T12:59:11.244" v="3638" actId="1076"/>
          <ac:cxnSpMkLst>
            <pc:docMk/>
            <pc:sldMk cId="252644987" sldId="314"/>
            <ac:cxnSpMk id="22" creationId="{0002BE30-A0D5-121A-A160-BCA72522EC86}"/>
          </ac:cxnSpMkLst>
        </pc:cxnChg>
        <pc:cxnChg chg="mod">
          <ac:chgData name="Ben Harrison" userId="27b4d7fe-c009-4554-8d25-158af8249241" providerId="ADAL" clId="{8F1A17E9-26C4-42E9-A5BE-80A0E8C7040D}" dt="2026-01-13T12:48:14" v="3577" actId="692"/>
          <ac:cxnSpMkLst>
            <pc:docMk/>
            <pc:sldMk cId="252644987" sldId="314"/>
            <ac:cxnSpMk id="27" creationId="{85D761C8-FF7E-F1E3-50D4-3EB95AD5A09F}"/>
          </ac:cxnSpMkLst>
        </pc:cxnChg>
        <pc:cxnChg chg="mod">
          <ac:chgData name="Ben Harrison" userId="27b4d7fe-c009-4554-8d25-158af8249241" providerId="ADAL" clId="{8F1A17E9-26C4-42E9-A5BE-80A0E8C7040D}" dt="2026-01-13T12:48:19.471" v="3579" actId="692"/>
          <ac:cxnSpMkLst>
            <pc:docMk/>
            <pc:sldMk cId="252644987" sldId="314"/>
            <ac:cxnSpMk id="28" creationId="{DDA82862-3C61-EC42-129C-C16F1F373B80}"/>
          </ac:cxnSpMkLst>
        </pc:cxnChg>
        <pc:cxnChg chg="mod">
          <ac:chgData name="Ben Harrison" userId="27b4d7fe-c009-4554-8d25-158af8249241" providerId="ADAL" clId="{8F1A17E9-26C4-42E9-A5BE-80A0E8C7040D}" dt="2026-01-13T12:47:36.356" v="3565" actId="692"/>
          <ac:cxnSpMkLst>
            <pc:docMk/>
            <pc:sldMk cId="252644987" sldId="314"/>
            <ac:cxnSpMk id="29" creationId="{979B0195-A7FB-1927-4B04-52A21FDD9313}"/>
          </ac:cxnSpMkLst>
        </pc:cxnChg>
        <pc:cxnChg chg="mod">
          <ac:chgData name="Ben Harrison" userId="27b4d7fe-c009-4554-8d25-158af8249241" providerId="ADAL" clId="{8F1A17E9-26C4-42E9-A5BE-80A0E8C7040D}" dt="2026-01-13T12:47:41.916" v="3567" actId="692"/>
          <ac:cxnSpMkLst>
            <pc:docMk/>
            <pc:sldMk cId="252644987" sldId="314"/>
            <ac:cxnSpMk id="30" creationId="{1C469CA5-8A75-8C20-6871-5EB6F506A556}"/>
          </ac:cxnSpMkLst>
        </pc:cxnChg>
        <pc:cxnChg chg="mod">
          <ac:chgData name="Ben Harrison" userId="27b4d7fe-c009-4554-8d25-158af8249241" providerId="ADAL" clId="{8F1A17E9-26C4-42E9-A5BE-80A0E8C7040D}" dt="2026-01-13T12:41:15.336" v="3416" actId="692"/>
          <ac:cxnSpMkLst>
            <pc:docMk/>
            <pc:sldMk cId="252644987" sldId="314"/>
            <ac:cxnSpMk id="33" creationId="{25C99717-C48F-9604-5D55-4297BB63B504}"/>
          </ac:cxnSpMkLst>
        </pc:cxnChg>
        <pc:cxnChg chg="mod">
          <ac:chgData name="Ben Harrison" userId="27b4d7fe-c009-4554-8d25-158af8249241" providerId="ADAL" clId="{8F1A17E9-26C4-42E9-A5BE-80A0E8C7040D}" dt="2026-01-13T12:42:14.622" v="3426" actId="692"/>
          <ac:cxnSpMkLst>
            <pc:docMk/>
            <pc:sldMk cId="252644987" sldId="314"/>
            <ac:cxnSpMk id="38" creationId="{3B4341B9-21E2-C9F6-EAB8-805C535C167F}"/>
          </ac:cxnSpMkLst>
        </pc:cxnChg>
        <pc:cxnChg chg="mod">
          <ac:chgData name="Ben Harrison" userId="27b4d7fe-c009-4554-8d25-158af8249241" providerId="ADAL" clId="{8F1A17E9-26C4-42E9-A5BE-80A0E8C7040D}" dt="2026-01-13T13:53:39.568" v="4009" actId="208"/>
          <ac:cxnSpMkLst>
            <pc:docMk/>
            <pc:sldMk cId="252644987" sldId="314"/>
            <ac:cxnSpMk id="40" creationId="{F7E8B82D-CD18-F6D9-405D-451B7130329D}"/>
          </ac:cxnSpMkLst>
        </pc:cxnChg>
        <pc:cxnChg chg="mod">
          <ac:chgData name="Ben Harrison" userId="27b4d7fe-c009-4554-8d25-158af8249241" providerId="ADAL" clId="{8F1A17E9-26C4-42E9-A5BE-80A0E8C7040D}" dt="2026-01-13T12:48:24.543" v="3581" actId="692"/>
          <ac:cxnSpMkLst>
            <pc:docMk/>
            <pc:sldMk cId="252644987" sldId="314"/>
            <ac:cxnSpMk id="42" creationId="{A11C772B-F91E-F83C-F131-E7E5AA0009C2}"/>
          </ac:cxnSpMkLst>
        </pc:cxnChg>
        <pc:cxnChg chg="mod">
          <ac:chgData name="Ben Harrison" userId="27b4d7fe-c009-4554-8d25-158af8249241" providerId="ADAL" clId="{8F1A17E9-26C4-42E9-A5BE-80A0E8C7040D}" dt="2026-01-13T12:49:03.218" v="3590" actId="1076"/>
          <ac:cxnSpMkLst>
            <pc:docMk/>
            <pc:sldMk cId="252644987" sldId="314"/>
            <ac:cxnSpMk id="43" creationId="{F6E61565-CC10-B7D1-A90F-A85C5BCDCAA7}"/>
          </ac:cxnSpMkLst>
        </pc:cxnChg>
        <pc:cxnChg chg="mod">
          <ac:chgData name="Ben Harrison" userId="27b4d7fe-c009-4554-8d25-158af8249241" providerId="ADAL" clId="{8F1A17E9-26C4-42E9-A5BE-80A0E8C7040D}" dt="2026-01-13T12:58:01.851" v="3627" actId="478"/>
          <ac:cxnSpMkLst>
            <pc:docMk/>
            <pc:sldMk cId="252644987" sldId="314"/>
            <ac:cxnSpMk id="44" creationId="{A41D9E75-3A04-95A0-5F31-2638BBD5F218}"/>
          </ac:cxnSpMkLst>
        </pc:cxnChg>
        <pc:cxnChg chg="mod">
          <ac:chgData name="Ben Harrison" userId="27b4d7fe-c009-4554-8d25-158af8249241" providerId="ADAL" clId="{8F1A17E9-26C4-42E9-A5BE-80A0E8C7040D}" dt="2026-01-13T12:47:12.619" v="3557" actId="692"/>
          <ac:cxnSpMkLst>
            <pc:docMk/>
            <pc:sldMk cId="252644987" sldId="314"/>
            <ac:cxnSpMk id="45" creationId="{41394F1D-BCB1-55FC-2EEE-365D2BA8A7DA}"/>
          </ac:cxnSpMkLst>
        </pc:cxnChg>
        <pc:cxnChg chg="mod">
          <ac:chgData name="Ben Harrison" userId="27b4d7fe-c009-4554-8d25-158af8249241" providerId="ADAL" clId="{8F1A17E9-26C4-42E9-A5BE-80A0E8C7040D}" dt="2026-01-13T12:42:18.699" v="3427" actId="692"/>
          <ac:cxnSpMkLst>
            <pc:docMk/>
            <pc:sldMk cId="252644987" sldId="314"/>
            <ac:cxnSpMk id="47" creationId="{7B788B92-E03E-BA97-D293-32BB85A22CD4}"/>
          </ac:cxnSpMkLst>
        </pc:cxnChg>
        <pc:cxnChg chg="mod">
          <ac:chgData name="Ben Harrison" userId="27b4d7fe-c009-4554-8d25-158af8249241" providerId="ADAL" clId="{8F1A17E9-26C4-42E9-A5BE-80A0E8C7040D}" dt="2026-01-13T12:58:44.277" v="3635" actId="1076"/>
          <ac:cxnSpMkLst>
            <pc:docMk/>
            <pc:sldMk cId="252644987" sldId="314"/>
            <ac:cxnSpMk id="49" creationId="{4534C895-CFB3-CA86-4437-DB8FF3920792}"/>
          </ac:cxnSpMkLst>
        </pc:cxnChg>
        <pc:cxnChg chg="mod">
          <ac:chgData name="Ben Harrison" userId="27b4d7fe-c009-4554-8d25-158af8249241" providerId="ADAL" clId="{8F1A17E9-26C4-42E9-A5BE-80A0E8C7040D}" dt="2026-01-13T12:47:30.838" v="3563" actId="692"/>
          <ac:cxnSpMkLst>
            <pc:docMk/>
            <pc:sldMk cId="252644987" sldId="314"/>
            <ac:cxnSpMk id="52" creationId="{4C9F2BD7-4A13-625F-51AE-B26E6E330125}"/>
          </ac:cxnSpMkLst>
        </pc:cxnChg>
        <pc:cxnChg chg="mod">
          <ac:chgData name="Ben Harrison" userId="27b4d7fe-c009-4554-8d25-158af8249241" providerId="ADAL" clId="{8F1A17E9-26C4-42E9-A5BE-80A0E8C7040D}" dt="2026-01-13T12:47:18.510" v="3559" actId="692"/>
          <ac:cxnSpMkLst>
            <pc:docMk/>
            <pc:sldMk cId="252644987" sldId="314"/>
            <ac:cxnSpMk id="53" creationId="{5F0DFA1F-51AE-C45C-8EAB-3D7C5EAF9378}"/>
          </ac:cxnSpMkLst>
        </pc:cxnChg>
        <pc:cxnChg chg="mod">
          <ac:chgData name="Ben Harrison" userId="27b4d7fe-c009-4554-8d25-158af8249241" providerId="ADAL" clId="{8F1A17E9-26C4-42E9-A5BE-80A0E8C7040D}" dt="2026-01-13T12:58:32.993" v="3633" actId="1076"/>
          <ac:cxnSpMkLst>
            <pc:docMk/>
            <pc:sldMk cId="252644987" sldId="314"/>
            <ac:cxnSpMk id="56" creationId="{90B0DA39-804B-4E9D-B3EC-E76C2E479376}"/>
          </ac:cxnSpMkLst>
        </pc:cxnChg>
        <pc:cxnChg chg="mod">
          <ac:chgData name="Ben Harrison" userId="27b4d7fe-c009-4554-8d25-158af8249241" providerId="ADAL" clId="{8F1A17E9-26C4-42E9-A5BE-80A0E8C7040D}" dt="2026-01-13T12:47:25.053" v="3561" actId="692"/>
          <ac:cxnSpMkLst>
            <pc:docMk/>
            <pc:sldMk cId="252644987" sldId="314"/>
            <ac:cxnSpMk id="58" creationId="{AC9F83D8-4201-21CB-AED5-44CAB18D44F6}"/>
          </ac:cxnSpMkLst>
        </pc:cxnChg>
        <pc:cxnChg chg="mod ord">
          <ac:chgData name="Ben Harrison" userId="27b4d7fe-c009-4554-8d25-158af8249241" providerId="ADAL" clId="{8F1A17E9-26C4-42E9-A5BE-80A0E8C7040D}" dt="2026-01-13T12:58:01.851" v="3627" actId="478"/>
          <ac:cxnSpMkLst>
            <pc:docMk/>
            <pc:sldMk cId="252644987" sldId="314"/>
            <ac:cxnSpMk id="59" creationId="{AE5320A5-6819-170D-C7E0-321A34CA8BF4}"/>
          </ac:cxnSpMkLst>
        </pc:cxnChg>
        <pc:cxnChg chg="mod">
          <ac:chgData name="Ben Harrison" userId="27b4d7fe-c009-4554-8d25-158af8249241" providerId="ADAL" clId="{8F1A17E9-26C4-42E9-A5BE-80A0E8C7040D}" dt="2026-01-13T12:42:40.064" v="3429" actId="692"/>
          <ac:cxnSpMkLst>
            <pc:docMk/>
            <pc:sldMk cId="252644987" sldId="314"/>
            <ac:cxnSpMk id="60" creationId="{1F74AC46-BF76-E16C-13AB-C03B934D585C}"/>
          </ac:cxnSpMkLst>
        </pc:cxnChg>
        <pc:cxnChg chg="mod">
          <ac:chgData name="Ben Harrison" userId="27b4d7fe-c009-4554-8d25-158af8249241" providerId="ADAL" clId="{8F1A17E9-26C4-42E9-A5BE-80A0E8C7040D}" dt="2026-01-13T14:05:15.674" v="4056" actId="1076"/>
          <ac:cxnSpMkLst>
            <pc:docMk/>
            <pc:sldMk cId="252644987" sldId="314"/>
            <ac:cxnSpMk id="61" creationId="{54D30925-DAD0-39A5-9D1E-47B9F99D343F}"/>
          </ac:cxnSpMkLst>
        </pc:cxnChg>
        <pc:cxnChg chg="mod">
          <ac:chgData name="Ben Harrison" userId="27b4d7fe-c009-4554-8d25-158af8249241" providerId="ADAL" clId="{8F1A17E9-26C4-42E9-A5BE-80A0E8C7040D}" dt="2026-01-13T13:54:50.084" v="4024" actId="1076"/>
          <ac:cxnSpMkLst>
            <pc:docMk/>
            <pc:sldMk cId="252644987" sldId="314"/>
            <ac:cxnSpMk id="62" creationId="{C524CCC4-66D4-FAA5-A5C3-B999E0EF7842}"/>
          </ac:cxnSpMkLst>
        </pc:cxnChg>
        <pc:cxnChg chg="mod">
          <ac:chgData name="Ben Harrison" userId="27b4d7fe-c009-4554-8d25-158af8249241" providerId="ADAL" clId="{8F1A17E9-26C4-42E9-A5BE-80A0E8C7040D}" dt="2026-01-13T13:54:53.237" v="4025" actId="14100"/>
          <ac:cxnSpMkLst>
            <pc:docMk/>
            <pc:sldMk cId="252644987" sldId="314"/>
            <ac:cxnSpMk id="64" creationId="{A0D2E30F-3F04-C773-2DA0-F453AEA13C89}"/>
          </ac:cxnSpMkLst>
        </pc:cxnChg>
        <pc:cxnChg chg="mod">
          <ac:chgData name="Ben Harrison" userId="27b4d7fe-c009-4554-8d25-158af8249241" providerId="ADAL" clId="{8F1A17E9-26C4-42E9-A5BE-80A0E8C7040D}" dt="2026-01-13T14:13:09.809" v="4098" actId="1076"/>
          <ac:cxnSpMkLst>
            <pc:docMk/>
            <pc:sldMk cId="252644987" sldId="314"/>
            <ac:cxnSpMk id="76" creationId="{C1BEAD56-E230-16CD-9C1C-13A46AA98F48}"/>
          </ac:cxnSpMkLst>
        </pc:cxnChg>
        <pc:cxnChg chg="mod">
          <ac:chgData name="Ben Harrison" userId="27b4d7fe-c009-4554-8d25-158af8249241" providerId="ADAL" clId="{8F1A17E9-26C4-42E9-A5BE-80A0E8C7040D}" dt="2026-01-13T13:58:10.601" v="4044" actId="1076"/>
          <ac:cxnSpMkLst>
            <pc:docMk/>
            <pc:sldMk cId="252644987" sldId="314"/>
            <ac:cxnSpMk id="77" creationId="{E8C69FA7-779A-CF57-6BC3-EB84AE5FE4CA}"/>
          </ac:cxnSpMkLst>
        </pc:cxnChg>
        <pc:cxnChg chg="mod">
          <ac:chgData name="Ben Harrison" userId="27b4d7fe-c009-4554-8d25-158af8249241" providerId="ADAL" clId="{8F1A17E9-26C4-42E9-A5BE-80A0E8C7040D}" dt="2026-01-13T14:05:29.315" v="4058" actId="14100"/>
          <ac:cxnSpMkLst>
            <pc:docMk/>
            <pc:sldMk cId="252644987" sldId="314"/>
            <ac:cxnSpMk id="78" creationId="{9A10A46B-D8E7-ED53-58B3-587F48C2EE1E}"/>
          </ac:cxnSpMkLst>
        </pc:cxnChg>
        <pc:cxnChg chg="mod">
          <ac:chgData name="Ben Harrison" userId="27b4d7fe-c009-4554-8d25-158af8249241" providerId="ADAL" clId="{8F1A17E9-26C4-42E9-A5BE-80A0E8C7040D}" dt="2026-01-13T13:55:17.726" v="4028" actId="1076"/>
          <ac:cxnSpMkLst>
            <pc:docMk/>
            <pc:sldMk cId="252644987" sldId="314"/>
            <ac:cxnSpMk id="79" creationId="{39D73B22-0141-E15E-8A18-78FE2F05617A}"/>
          </ac:cxnSpMkLst>
        </pc:cxnChg>
        <pc:cxnChg chg="mod">
          <ac:chgData name="Ben Harrison" userId="27b4d7fe-c009-4554-8d25-158af8249241" providerId="ADAL" clId="{8F1A17E9-26C4-42E9-A5BE-80A0E8C7040D}" dt="2026-01-13T13:55:17.726" v="4028" actId="1076"/>
          <ac:cxnSpMkLst>
            <pc:docMk/>
            <pc:sldMk cId="252644987" sldId="314"/>
            <ac:cxnSpMk id="80" creationId="{B1F91E41-C4D3-B1CB-B62F-40EE6ABEEEF4}"/>
          </ac:cxnSpMkLst>
        </pc:cxnChg>
        <pc:cxnChg chg="mod">
          <ac:chgData name="Ben Harrison" userId="27b4d7fe-c009-4554-8d25-158af8249241" providerId="ADAL" clId="{8F1A17E9-26C4-42E9-A5BE-80A0E8C7040D}" dt="2026-01-13T14:05:44.199" v="4061" actId="14100"/>
          <ac:cxnSpMkLst>
            <pc:docMk/>
            <pc:sldMk cId="252644987" sldId="314"/>
            <ac:cxnSpMk id="81" creationId="{03222B63-26F0-45B1-698B-A6B704497031}"/>
          </ac:cxnSpMkLst>
        </pc:cxnChg>
        <pc:cxnChg chg="mod">
          <ac:chgData name="Ben Harrison" userId="27b4d7fe-c009-4554-8d25-158af8249241" providerId="ADAL" clId="{8F1A17E9-26C4-42E9-A5BE-80A0E8C7040D}" dt="2026-01-13T13:59:04.279" v="4054" actId="14100"/>
          <ac:cxnSpMkLst>
            <pc:docMk/>
            <pc:sldMk cId="252644987" sldId="314"/>
            <ac:cxnSpMk id="82" creationId="{1AD9F70B-022B-30B1-6C66-1CC8FE3DA109}"/>
          </ac:cxnSpMkLst>
        </pc:cxnChg>
        <pc:cxnChg chg="mod">
          <ac:chgData name="Ben Harrison" userId="27b4d7fe-c009-4554-8d25-158af8249241" providerId="ADAL" clId="{8F1A17E9-26C4-42E9-A5BE-80A0E8C7040D}" dt="2026-01-13T13:58:48.915" v="4051" actId="14100"/>
          <ac:cxnSpMkLst>
            <pc:docMk/>
            <pc:sldMk cId="252644987" sldId="314"/>
            <ac:cxnSpMk id="83" creationId="{30C1EAF4-53E7-B9ED-3DA1-EE1F4E898154}"/>
          </ac:cxnSpMkLst>
        </pc:cxnChg>
        <pc:cxnChg chg="mod">
          <ac:chgData name="Ben Harrison" userId="27b4d7fe-c009-4554-8d25-158af8249241" providerId="ADAL" clId="{8F1A17E9-26C4-42E9-A5BE-80A0E8C7040D}" dt="2026-01-13T13:58:58.588" v="4053" actId="14100"/>
          <ac:cxnSpMkLst>
            <pc:docMk/>
            <pc:sldMk cId="252644987" sldId="314"/>
            <ac:cxnSpMk id="84" creationId="{D4B3A108-E7A6-72F8-5A00-A80E55140FAF}"/>
          </ac:cxnSpMkLst>
        </pc:cxnChg>
        <pc:cxnChg chg="mod">
          <ac:chgData name="Ben Harrison" userId="27b4d7fe-c009-4554-8d25-158af8249241" providerId="ADAL" clId="{8F1A17E9-26C4-42E9-A5BE-80A0E8C7040D}" dt="2026-01-13T13:58:45.023" v="4050" actId="14100"/>
          <ac:cxnSpMkLst>
            <pc:docMk/>
            <pc:sldMk cId="252644987" sldId="314"/>
            <ac:cxnSpMk id="85" creationId="{5B14B61D-06EE-C4D8-755F-BDB0E0BA2F8A}"/>
          </ac:cxnSpMkLst>
        </pc:cxnChg>
        <pc:cxnChg chg="add del mod">
          <ac:chgData name="Ben Harrison" userId="27b4d7fe-c009-4554-8d25-158af8249241" providerId="ADAL" clId="{8F1A17E9-26C4-42E9-A5BE-80A0E8C7040D}" dt="2026-01-13T13:56:14.196" v="4035" actId="478"/>
          <ac:cxnSpMkLst>
            <pc:docMk/>
            <pc:sldMk cId="252644987" sldId="314"/>
            <ac:cxnSpMk id="89" creationId="{0BD98D7A-2444-4A8D-EE09-1B040F71E50F}"/>
          </ac:cxnSpMkLst>
        </pc:cxnChg>
      </pc:sldChg>
      <pc:sldChg chg="addSp delSp modSp add mod">
        <pc:chgData name="Ben Harrison" userId="27b4d7fe-c009-4554-8d25-158af8249241" providerId="ADAL" clId="{8F1A17E9-26C4-42E9-A5BE-80A0E8C7040D}" dt="2026-01-13T13:47:15.192" v="3978" actId="5793"/>
        <pc:sldMkLst>
          <pc:docMk/>
          <pc:sldMk cId="529992658" sldId="315"/>
        </pc:sldMkLst>
        <pc:spChg chg="add del mod">
          <ac:chgData name="Ben Harrison" userId="27b4d7fe-c009-4554-8d25-158af8249241" providerId="ADAL" clId="{8F1A17E9-26C4-42E9-A5BE-80A0E8C7040D}" dt="2026-01-13T13:45:50.171" v="3959" actId="478"/>
          <ac:spMkLst>
            <pc:docMk/>
            <pc:sldMk cId="529992658" sldId="315"/>
            <ac:spMk id="3" creationId="{E789A027-3726-163A-EDDC-D357B4C69D0F}"/>
          </ac:spMkLst>
        </pc:spChg>
        <pc:spChg chg="del mod">
          <ac:chgData name="Ben Harrison" userId="27b4d7fe-c009-4554-8d25-158af8249241" providerId="ADAL" clId="{8F1A17E9-26C4-42E9-A5BE-80A0E8C7040D}" dt="2026-01-13T13:45:47.303" v="3958" actId="478"/>
          <ac:spMkLst>
            <pc:docMk/>
            <pc:sldMk cId="529992658" sldId="315"/>
            <ac:spMk id="4" creationId="{13574B02-177A-6824-C6FF-241696641A1D}"/>
          </ac:spMkLst>
        </pc:spChg>
        <pc:spChg chg="mod">
          <ac:chgData name="Ben Harrison" userId="27b4d7fe-c009-4554-8d25-158af8249241" providerId="ADAL" clId="{8F1A17E9-26C4-42E9-A5BE-80A0E8C7040D}" dt="2026-01-13T13:47:00.310" v="3975" actId="12"/>
          <ac:spMkLst>
            <pc:docMk/>
            <pc:sldMk cId="529992658" sldId="315"/>
            <ac:spMk id="5" creationId="{91B60782-FFBF-8307-6CD0-246944C76CC0}"/>
          </ac:spMkLst>
        </pc:spChg>
        <pc:spChg chg="mod">
          <ac:chgData name="Ben Harrison" userId="27b4d7fe-c009-4554-8d25-158af8249241" providerId="ADAL" clId="{8F1A17E9-26C4-42E9-A5BE-80A0E8C7040D}" dt="2026-01-13T13:47:15.192" v="3978" actId="5793"/>
          <ac:spMkLst>
            <pc:docMk/>
            <pc:sldMk cId="529992658" sldId="315"/>
            <ac:spMk id="6" creationId="{12EAD128-5526-A0D5-F402-663C3782BABC}"/>
          </ac:spMkLst>
        </pc:spChg>
        <pc:spChg chg="add mod">
          <ac:chgData name="Ben Harrison" userId="27b4d7fe-c009-4554-8d25-158af8249241" providerId="ADAL" clId="{8F1A17E9-26C4-42E9-A5BE-80A0E8C7040D}" dt="2026-01-13T13:45:52.786" v="3960"/>
          <ac:spMkLst>
            <pc:docMk/>
            <pc:sldMk cId="529992658" sldId="315"/>
            <ac:spMk id="7" creationId="{F3631BB1-612A-0836-F426-A819BA4BFEBC}"/>
          </ac:spMkLst>
        </pc:spChg>
      </pc:sldChg>
      <pc:sldChg chg="addSp delSp modSp add mod ord modClrScheme chgLayout">
        <pc:chgData name="Ben Harrison" userId="27b4d7fe-c009-4554-8d25-158af8249241" providerId="ADAL" clId="{8F1A17E9-26C4-42E9-A5BE-80A0E8C7040D}" dt="2026-01-13T14:10:29.715" v="4077"/>
        <pc:sldMkLst>
          <pc:docMk/>
          <pc:sldMk cId="4214998287" sldId="316"/>
        </pc:sldMkLst>
        <pc:spChg chg="add del mod">
          <ac:chgData name="Ben Harrison" userId="27b4d7fe-c009-4554-8d25-158af8249241" providerId="ADAL" clId="{8F1A17E9-26C4-42E9-A5BE-80A0E8C7040D}" dt="2026-01-13T13:11:00.902" v="3708" actId="21"/>
          <ac:spMkLst>
            <pc:docMk/>
            <pc:sldMk cId="4214998287" sldId="316"/>
            <ac:spMk id="3" creationId="{59731738-217B-6D2F-D971-CEC05B45ADE9}"/>
          </ac:spMkLst>
        </pc:spChg>
        <pc:spChg chg="add del mod">
          <ac:chgData name="Ben Harrison" userId="27b4d7fe-c009-4554-8d25-158af8249241" providerId="ADAL" clId="{8F1A17E9-26C4-42E9-A5BE-80A0E8C7040D}" dt="2026-01-13T13:45:09.848" v="3933" actId="478"/>
          <ac:spMkLst>
            <pc:docMk/>
            <pc:sldMk cId="4214998287" sldId="316"/>
            <ac:spMk id="3" creationId="{6A505CA0-D125-638F-F615-40D99E844A59}"/>
          </ac:spMkLst>
        </pc:spChg>
        <pc:spChg chg="del mod ord">
          <ac:chgData name="Ben Harrison" userId="27b4d7fe-c009-4554-8d25-158af8249241" providerId="ADAL" clId="{8F1A17E9-26C4-42E9-A5BE-80A0E8C7040D}" dt="2026-01-13T13:11:12.141" v="3710" actId="478"/>
          <ac:spMkLst>
            <pc:docMk/>
            <pc:sldMk cId="4214998287" sldId="316"/>
            <ac:spMk id="4" creationId="{A7114409-9F80-E1A7-5AA2-3D5F707EAD48}"/>
          </ac:spMkLst>
        </pc:spChg>
        <pc:spChg chg="add del mod">
          <ac:chgData name="Ben Harrison" userId="27b4d7fe-c009-4554-8d25-158af8249241" providerId="ADAL" clId="{8F1A17E9-26C4-42E9-A5BE-80A0E8C7040D}" dt="2026-01-13T13:46:00.563" v="3963" actId="478"/>
          <ac:spMkLst>
            <pc:docMk/>
            <pc:sldMk cId="4214998287" sldId="316"/>
            <ac:spMk id="4" creationId="{EE4DFF93-AF7B-84E5-D8C1-0413144E3511}"/>
          </ac:spMkLst>
        </pc:spChg>
        <pc:spChg chg="add del mod ord">
          <ac:chgData name="Ben Harrison" userId="27b4d7fe-c009-4554-8d25-158af8249241" providerId="ADAL" clId="{8F1A17E9-26C4-42E9-A5BE-80A0E8C7040D}" dt="2026-01-13T14:10:29.715" v="4077"/>
          <ac:spMkLst>
            <pc:docMk/>
            <pc:sldMk cId="4214998287" sldId="316"/>
            <ac:spMk id="5" creationId="{41C8E350-FCFA-B1AD-0BB0-C3ABEBC70253}"/>
          </ac:spMkLst>
        </pc:spChg>
        <pc:spChg chg="del mod ord">
          <ac:chgData name="Ben Harrison" userId="27b4d7fe-c009-4554-8d25-158af8249241" providerId="ADAL" clId="{8F1A17E9-26C4-42E9-A5BE-80A0E8C7040D}" dt="2026-01-13T13:10:50.771" v="3706" actId="478"/>
          <ac:spMkLst>
            <pc:docMk/>
            <pc:sldMk cId="4214998287" sldId="316"/>
            <ac:spMk id="6" creationId="{CB295897-9349-BA20-703C-D10A901775B7}"/>
          </ac:spMkLst>
        </pc:spChg>
        <pc:spChg chg="add del mod">
          <ac:chgData name="Ben Harrison" userId="27b4d7fe-c009-4554-8d25-158af8249241" providerId="ADAL" clId="{8F1A17E9-26C4-42E9-A5BE-80A0E8C7040D}" dt="2026-01-13T13:45:08.625" v="3932" actId="478"/>
          <ac:spMkLst>
            <pc:docMk/>
            <pc:sldMk cId="4214998287" sldId="316"/>
            <ac:spMk id="7" creationId="{B277160D-C259-29CB-6DCB-E3E872F36240}"/>
          </ac:spMkLst>
        </pc:spChg>
        <pc:spChg chg="add del mod">
          <ac:chgData name="Ben Harrison" userId="27b4d7fe-c009-4554-8d25-158af8249241" providerId="ADAL" clId="{8F1A17E9-26C4-42E9-A5BE-80A0E8C7040D}" dt="2026-01-13T13:46:07.308" v="3965" actId="478"/>
          <ac:spMkLst>
            <pc:docMk/>
            <pc:sldMk cId="4214998287" sldId="316"/>
            <ac:spMk id="8" creationId="{55646D9A-8702-36A1-1A9E-18FA52B52425}"/>
          </ac:spMkLst>
        </pc:spChg>
        <pc:spChg chg="add mod">
          <ac:chgData name="Ben Harrison" userId="27b4d7fe-c009-4554-8d25-158af8249241" providerId="ADAL" clId="{8F1A17E9-26C4-42E9-A5BE-80A0E8C7040D}" dt="2026-01-13T13:46:01.225" v="3964"/>
          <ac:spMkLst>
            <pc:docMk/>
            <pc:sldMk cId="4214998287" sldId="316"/>
            <ac:spMk id="9" creationId="{B9D5C556-B8C2-D197-9714-C6DCE39C232B}"/>
          </ac:spMkLst>
        </pc:spChg>
      </pc:sldChg>
      <pc:sldChg chg="addSp delSp modSp add mod">
        <pc:chgData name="Ben Harrison" userId="27b4d7fe-c009-4554-8d25-158af8249241" providerId="ADAL" clId="{8F1A17E9-26C4-42E9-A5BE-80A0E8C7040D}" dt="2026-01-13T14:10:55.989" v="4078"/>
        <pc:sldMkLst>
          <pc:docMk/>
          <pc:sldMk cId="2936080110" sldId="317"/>
        </pc:sldMkLst>
        <pc:spChg chg="add del mod">
          <ac:chgData name="Ben Harrison" userId="27b4d7fe-c009-4554-8d25-158af8249241" providerId="ADAL" clId="{8F1A17E9-26C4-42E9-A5BE-80A0E8C7040D}" dt="2026-01-13T13:45:17.927" v="3936" actId="478"/>
          <ac:spMkLst>
            <pc:docMk/>
            <pc:sldMk cId="2936080110" sldId="317"/>
            <ac:spMk id="3" creationId="{2373CE7C-B5F4-A018-3520-988C050841E5}"/>
          </ac:spMkLst>
        </pc:spChg>
        <pc:spChg chg="add del mod">
          <ac:chgData name="Ben Harrison" userId="27b4d7fe-c009-4554-8d25-158af8249241" providerId="ADAL" clId="{8F1A17E9-26C4-42E9-A5BE-80A0E8C7040D}" dt="2026-01-13T13:46:12.131" v="3966" actId="478"/>
          <ac:spMkLst>
            <pc:docMk/>
            <pc:sldMk cId="2936080110" sldId="317"/>
            <ac:spMk id="4" creationId="{D0255801-F308-8DD8-A05D-62F72A7B4B1A}"/>
          </ac:spMkLst>
        </pc:spChg>
        <pc:spChg chg="mod">
          <ac:chgData name="Ben Harrison" userId="27b4d7fe-c009-4554-8d25-158af8249241" providerId="ADAL" clId="{8F1A17E9-26C4-42E9-A5BE-80A0E8C7040D}" dt="2026-01-13T14:10:55.989" v="4078"/>
          <ac:spMkLst>
            <pc:docMk/>
            <pc:sldMk cId="2936080110" sldId="317"/>
            <ac:spMk id="5" creationId="{AF7321EA-5E07-8701-337C-0B7F8E2033E8}"/>
          </ac:spMkLst>
        </pc:spChg>
        <pc:spChg chg="del">
          <ac:chgData name="Ben Harrison" userId="27b4d7fe-c009-4554-8d25-158af8249241" providerId="ADAL" clId="{8F1A17E9-26C4-42E9-A5BE-80A0E8C7040D}" dt="2026-01-13T13:45:16.469" v="3935" actId="478"/>
          <ac:spMkLst>
            <pc:docMk/>
            <pc:sldMk cId="2936080110" sldId="317"/>
            <ac:spMk id="7" creationId="{3B70F731-794D-C7E3-350E-1520F99721A6}"/>
          </ac:spMkLst>
        </pc:spChg>
        <pc:spChg chg="add del mod">
          <ac:chgData name="Ben Harrison" userId="27b4d7fe-c009-4554-8d25-158af8249241" providerId="ADAL" clId="{8F1A17E9-26C4-42E9-A5BE-80A0E8C7040D}" dt="2026-01-13T13:46:13.887" v="3967" actId="478"/>
          <ac:spMkLst>
            <pc:docMk/>
            <pc:sldMk cId="2936080110" sldId="317"/>
            <ac:spMk id="8" creationId="{85D0E088-0D38-5A78-BEB8-F6F2E4299831}"/>
          </ac:spMkLst>
        </pc:spChg>
        <pc:spChg chg="add mod">
          <ac:chgData name="Ben Harrison" userId="27b4d7fe-c009-4554-8d25-158af8249241" providerId="ADAL" clId="{8F1A17E9-26C4-42E9-A5BE-80A0E8C7040D}" dt="2026-01-13T13:46:17.326" v="3968"/>
          <ac:spMkLst>
            <pc:docMk/>
            <pc:sldMk cId="2936080110" sldId="317"/>
            <ac:spMk id="9" creationId="{4667AC5A-96A6-A2DE-18AE-31D00F3CDDAA}"/>
          </ac:spMkLst>
        </pc:spChg>
      </pc:sldChg>
      <pc:sldChg chg="modSp add del mod ord">
        <pc:chgData name="Ben Harrison" userId="27b4d7fe-c009-4554-8d25-158af8249241" providerId="ADAL" clId="{8F1A17E9-26C4-42E9-A5BE-80A0E8C7040D}" dt="2026-01-13T13:18:29.365" v="3768" actId="47"/>
        <pc:sldMkLst>
          <pc:docMk/>
          <pc:sldMk cId="3186663562" sldId="318"/>
        </pc:sldMkLst>
        <pc:spChg chg="mod">
          <ac:chgData name="Ben Harrison" userId="27b4d7fe-c009-4554-8d25-158af8249241" providerId="ADAL" clId="{8F1A17E9-26C4-42E9-A5BE-80A0E8C7040D}" dt="2026-01-13T13:18:19.863" v="3767" actId="20577"/>
          <ac:spMkLst>
            <pc:docMk/>
            <pc:sldMk cId="3186663562" sldId="318"/>
            <ac:spMk id="5" creationId="{F56401B0-E580-B613-6665-407DD9FC764F}"/>
          </ac:spMkLst>
        </pc:spChg>
      </pc:sldChg>
      <pc:sldChg chg="addSp delSp modSp add mod">
        <pc:chgData name="Ben Harrison" userId="27b4d7fe-c009-4554-8d25-158af8249241" providerId="ADAL" clId="{8F1A17E9-26C4-42E9-A5BE-80A0E8C7040D}" dt="2026-01-13T14:12:02.831" v="4094" actId="113"/>
        <pc:sldMkLst>
          <pc:docMk/>
          <pc:sldMk cId="3845298511" sldId="318"/>
        </pc:sldMkLst>
        <pc:spChg chg="add del mod">
          <ac:chgData name="Ben Harrison" userId="27b4d7fe-c009-4554-8d25-158af8249241" providerId="ADAL" clId="{8F1A17E9-26C4-42E9-A5BE-80A0E8C7040D}" dt="2026-01-13T13:45:29.585" v="3939" actId="478"/>
          <ac:spMkLst>
            <pc:docMk/>
            <pc:sldMk cId="3845298511" sldId="318"/>
            <ac:spMk id="3" creationId="{68113206-4386-7E19-0191-6712522670CF}"/>
          </ac:spMkLst>
        </pc:spChg>
        <pc:spChg chg="add mod">
          <ac:chgData name="Ben Harrison" userId="27b4d7fe-c009-4554-8d25-158af8249241" providerId="ADAL" clId="{8F1A17E9-26C4-42E9-A5BE-80A0E8C7040D}" dt="2026-01-13T13:46:21.773" v="3969"/>
          <ac:spMkLst>
            <pc:docMk/>
            <pc:sldMk cId="3845298511" sldId="318"/>
            <ac:spMk id="4" creationId="{5CEED0DC-F354-E4C7-4ADB-C264C6450ACA}"/>
          </ac:spMkLst>
        </pc:spChg>
        <pc:spChg chg="mod">
          <ac:chgData name="Ben Harrison" userId="27b4d7fe-c009-4554-8d25-158af8249241" providerId="ADAL" clId="{8F1A17E9-26C4-42E9-A5BE-80A0E8C7040D}" dt="2026-01-13T14:12:02.831" v="4094" actId="113"/>
          <ac:spMkLst>
            <pc:docMk/>
            <pc:sldMk cId="3845298511" sldId="318"/>
            <ac:spMk id="5" creationId="{9022EA41-DB87-D95D-5180-24E650DAFBDE}"/>
          </ac:spMkLst>
        </pc:spChg>
        <pc:spChg chg="del">
          <ac:chgData name="Ben Harrison" userId="27b4d7fe-c009-4554-8d25-158af8249241" providerId="ADAL" clId="{8F1A17E9-26C4-42E9-A5BE-80A0E8C7040D}" dt="2026-01-13T13:45:27.620" v="3938" actId="478"/>
          <ac:spMkLst>
            <pc:docMk/>
            <pc:sldMk cId="3845298511" sldId="318"/>
            <ac:spMk id="7" creationId="{8B2614D9-FEE9-00AE-9F1F-2D68C451CDF2}"/>
          </ac:spMkLst>
        </pc:spChg>
      </pc:sldChg>
      <pc:sldChg chg="addSp delSp modSp new mod modClrScheme chgLayout">
        <pc:chgData name="Ben Harrison" userId="27b4d7fe-c009-4554-8d25-158af8249241" providerId="ADAL" clId="{8F1A17E9-26C4-42E9-A5BE-80A0E8C7040D}" dt="2026-01-13T13:39:20.144" v="3891" actId="1076"/>
        <pc:sldMkLst>
          <pc:docMk/>
          <pc:sldMk cId="1830922162" sldId="319"/>
        </pc:sldMkLst>
        <pc:spChg chg="del mod ord">
          <ac:chgData name="Ben Harrison" userId="27b4d7fe-c009-4554-8d25-158af8249241" providerId="ADAL" clId="{8F1A17E9-26C4-42E9-A5BE-80A0E8C7040D}" dt="2026-01-13T13:23:39.707" v="3840" actId="700"/>
          <ac:spMkLst>
            <pc:docMk/>
            <pc:sldMk cId="1830922162" sldId="319"/>
            <ac:spMk id="2" creationId="{B76ED7ED-4741-416F-9A8E-B4E70C21B221}"/>
          </ac:spMkLst>
        </pc:spChg>
        <pc:spChg chg="del mod ord">
          <ac:chgData name="Ben Harrison" userId="27b4d7fe-c009-4554-8d25-158af8249241" providerId="ADAL" clId="{8F1A17E9-26C4-42E9-A5BE-80A0E8C7040D}" dt="2026-01-13T13:23:39.707" v="3840" actId="700"/>
          <ac:spMkLst>
            <pc:docMk/>
            <pc:sldMk cId="1830922162" sldId="319"/>
            <ac:spMk id="3" creationId="{11ECBA72-D2A8-A061-7C0F-BC75122909D3}"/>
          </ac:spMkLst>
        </pc:spChg>
        <pc:spChg chg="add del mod ord">
          <ac:chgData name="Ben Harrison" userId="27b4d7fe-c009-4554-8d25-158af8249241" providerId="ADAL" clId="{8F1A17E9-26C4-42E9-A5BE-80A0E8C7040D}" dt="2026-01-13T13:23:55.396" v="3841" actId="700"/>
          <ac:spMkLst>
            <pc:docMk/>
            <pc:sldMk cId="1830922162" sldId="319"/>
            <ac:spMk id="4" creationId="{4F529F1F-8624-FB98-147D-F7A5F7BF50D5}"/>
          </ac:spMkLst>
        </pc:spChg>
        <pc:spChg chg="add del mod ord">
          <ac:chgData name="Ben Harrison" userId="27b4d7fe-c009-4554-8d25-158af8249241" providerId="ADAL" clId="{8F1A17E9-26C4-42E9-A5BE-80A0E8C7040D}" dt="2026-01-13T13:23:55.396" v="3841" actId="700"/>
          <ac:spMkLst>
            <pc:docMk/>
            <pc:sldMk cId="1830922162" sldId="319"/>
            <ac:spMk id="5" creationId="{235F0A4D-C4D4-512F-4DB7-F365F792DB8B}"/>
          </ac:spMkLst>
        </pc:spChg>
        <pc:spChg chg="add mod ord">
          <ac:chgData name="Ben Harrison" userId="27b4d7fe-c009-4554-8d25-158af8249241" providerId="ADAL" clId="{8F1A17E9-26C4-42E9-A5BE-80A0E8C7040D}" dt="2026-01-13T13:26:36.796" v="3874" actId="1076"/>
          <ac:spMkLst>
            <pc:docMk/>
            <pc:sldMk cId="1830922162" sldId="319"/>
            <ac:spMk id="6" creationId="{F6B63D4C-D6BE-9925-313F-B953C12E0E7D}"/>
          </ac:spMkLst>
        </pc:spChg>
        <pc:spChg chg="add mod">
          <ac:chgData name="Ben Harrison" userId="27b4d7fe-c009-4554-8d25-158af8249241" providerId="ADAL" clId="{8F1A17E9-26C4-42E9-A5BE-80A0E8C7040D}" dt="2026-01-13T13:39:20.144" v="3891" actId="1076"/>
          <ac:spMkLst>
            <pc:docMk/>
            <pc:sldMk cId="1830922162" sldId="319"/>
            <ac:spMk id="7" creationId="{81A75E91-9302-1D81-144D-28DD955DDCA5}"/>
          </ac:spMkLst>
        </pc:spChg>
        <pc:spChg chg="add mod">
          <ac:chgData name="Ben Harrison" userId="27b4d7fe-c009-4554-8d25-158af8249241" providerId="ADAL" clId="{8F1A17E9-26C4-42E9-A5BE-80A0E8C7040D}" dt="2026-01-13T13:26:05.710" v="3866"/>
          <ac:spMkLst>
            <pc:docMk/>
            <pc:sldMk cId="1830922162" sldId="319"/>
            <ac:spMk id="8" creationId="{27E08018-1586-7E58-9B00-6B05B36DCA39}"/>
          </ac:spMkLst>
        </pc:spChg>
        <pc:spChg chg="add del mod">
          <ac:chgData name="Ben Harrison" userId="27b4d7fe-c009-4554-8d25-158af8249241" providerId="ADAL" clId="{8F1A17E9-26C4-42E9-A5BE-80A0E8C7040D}" dt="2026-01-13T13:26:24.257" v="3870" actId="478"/>
          <ac:spMkLst>
            <pc:docMk/>
            <pc:sldMk cId="1830922162" sldId="319"/>
            <ac:spMk id="9" creationId="{5DE9955D-8FDD-2A79-9F56-CEBD5ECC4D7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945C82-6BC2-5598-4B29-BD8E334046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595CBCA-8B00-CEC9-7A73-05CAF96CED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740003-3895-4F4F-9E2B-D3FB21E231EA}" type="datetimeFigureOut">
              <a:rPr lang="en-GB" smtClean="0"/>
              <a:t>13/01/2026</a:t>
            </a:fld>
            <a:endParaRPr lang="en-GB"/>
          </a:p>
        </p:txBody>
      </p:sp>
      <p:sp>
        <p:nvSpPr>
          <p:cNvPr id="4" name="Footer Placeholder 3">
            <a:extLst>
              <a:ext uri="{FF2B5EF4-FFF2-40B4-BE49-F238E27FC236}">
                <a16:creationId xmlns:a16="http://schemas.microsoft.com/office/drawing/2014/main" id="{C9CEDD7B-9CEC-E947-09FA-8EBB5FE803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7B3E14D-744B-51A9-4952-FEC501E4C6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19B2EE-18E3-FE41-8A18-2E1088FA6708}" type="slidenum">
              <a:rPr lang="en-GB" smtClean="0"/>
              <a:t>‹#›</a:t>
            </a:fld>
            <a:endParaRPr lang="en-GB"/>
          </a:p>
        </p:txBody>
      </p:sp>
    </p:spTree>
    <p:extLst>
      <p:ext uri="{BB962C8B-B14F-4D97-AF65-F5344CB8AC3E}">
        <p14:creationId xmlns:p14="http://schemas.microsoft.com/office/powerpoint/2010/main" val="4266550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EAFE9D-2896-DC40-AFE9-9DAADAFF8F18}" type="datetimeFigureOut">
              <a:rPr lang="en-US" smtClean="0"/>
              <a:t>1/13/2026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32C7C3-EF69-DC40-881B-52529A7F9321}" type="slidenum">
              <a:rPr lang="en-US" smtClean="0"/>
              <a:t>‹#›</a:t>
            </a:fld>
            <a:endParaRPr lang="en-US" dirty="0"/>
          </a:p>
        </p:txBody>
      </p:sp>
    </p:spTree>
    <p:extLst>
      <p:ext uri="{BB962C8B-B14F-4D97-AF65-F5344CB8AC3E}">
        <p14:creationId xmlns:p14="http://schemas.microsoft.com/office/powerpoint/2010/main" val="326982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32C7C3-EF69-DC40-881B-52529A7F9321}" type="slidenum">
              <a:rPr lang="en-US" smtClean="0"/>
              <a:t>8</a:t>
            </a:fld>
            <a:endParaRPr lang="en-US" dirty="0"/>
          </a:p>
        </p:txBody>
      </p:sp>
    </p:spTree>
    <p:extLst>
      <p:ext uri="{BB962C8B-B14F-4D97-AF65-F5344CB8AC3E}">
        <p14:creationId xmlns:p14="http://schemas.microsoft.com/office/powerpoint/2010/main" val="2254561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C939AB4-00E2-1C4D-50FA-EA124636CF18}"/>
              </a:ext>
            </a:extLst>
          </p:cNvPr>
          <p:cNvSpPr>
            <a:spLocks noGrp="1"/>
          </p:cNvSpPr>
          <p:nvPr>
            <p:ph type="title"/>
          </p:nvPr>
        </p:nvSpPr>
        <p:spPr>
          <a:xfrm>
            <a:off x="458400" y="2103437"/>
            <a:ext cx="11275200" cy="1325563"/>
          </a:xfrm>
          <a:prstGeom prst="rect">
            <a:avLst/>
          </a:prstGeom>
        </p:spPr>
        <p:txBody>
          <a:bodyPr anchor="b"/>
          <a:lstStyle>
            <a:lvl1pPr algn="ctr">
              <a:defRPr/>
            </a:lvl1pPr>
          </a:lstStyle>
          <a:p>
            <a:r>
              <a:rPr lang="en-US"/>
              <a:t>Click to edit Master title style</a:t>
            </a:r>
            <a:endParaRPr lang="en-US" dirty="0"/>
          </a:p>
        </p:txBody>
      </p:sp>
      <p:pic>
        <p:nvPicPr>
          <p:cNvPr id="5" name="Graphic 4">
            <a:extLst>
              <a:ext uri="{FF2B5EF4-FFF2-40B4-BE49-F238E27FC236}">
                <a16:creationId xmlns:a16="http://schemas.microsoft.com/office/drawing/2014/main" id="{2490D003-5A53-8907-0E7C-5DD4BCC840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01917" y="5358971"/>
            <a:ext cx="1388165" cy="877243"/>
          </a:xfrm>
          <a:prstGeom prst="rect">
            <a:avLst/>
          </a:prstGeom>
        </p:spPr>
      </p:pic>
    </p:spTree>
    <p:extLst>
      <p:ext uri="{BB962C8B-B14F-4D97-AF65-F5344CB8AC3E}">
        <p14:creationId xmlns:p14="http://schemas.microsoft.com/office/powerpoint/2010/main" val="101776942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RG Image AL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C519B-EF46-EF46-02F8-03352286A0A4}"/>
              </a:ext>
            </a:extLst>
          </p:cNvPr>
          <p:cNvSpPr>
            <a:spLocks noGrp="1"/>
          </p:cNvSpPr>
          <p:nvPr>
            <p:ph type="title"/>
          </p:nvPr>
        </p:nvSpPr>
        <p:spPr>
          <a:xfrm>
            <a:off x="467832" y="1765755"/>
            <a:ext cx="5626812" cy="1396546"/>
          </a:xfrm>
          <a:prstGeom prst="rect">
            <a:avLst/>
          </a:prstGeom>
        </p:spPr>
        <p:txBody>
          <a:bodyPr anchor="b">
            <a:noAutofit/>
          </a:bodyPr>
          <a:lstStyle>
            <a:lvl1pPr>
              <a:defRPr sz="3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814CA7F-E4B2-6F1E-E181-2B5613FF486A}"/>
              </a:ext>
            </a:extLst>
          </p:cNvPr>
          <p:cNvSpPr>
            <a:spLocks noGrp="1"/>
          </p:cNvSpPr>
          <p:nvPr>
            <p:ph type="body" idx="1"/>
          </p:nvPr>
        </p:nvSpPr>
        <p:spPr>
          <a:xfrm>
            <a:off x="458400" y="3162302"/>
            <a:ext cx="5637600" cy="1766886"/>
          </a:xfrm>
        </p:spPr>
        <p:txBody>
          <a:bodyPr>
            <a:no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B4341A-9719-5C41-D3A6-0060F30CE28B}"/>
              </a:ext>
            </a:extLst>
          </p:cNvPr>
          <p:cNvSpPr>
            <a:spLocks noGrp="1"/>
          </p:cNvSpPr>
          <p:nvPr>
            <p:ph type="dt" sz="half" idx="10"/>
          </p:nvPr>
        </p:nvSpPr>
        <p:spPr/>
        <p:txBody>
          <a:bodyPr/>
          <a:lstStyle>
            <a:lvl1pPr>
              <a:defRPr>
                <a:solidFill>
                  <a:schemeClr val="accent2"/>
                </a:solidFill>
              </a:defRPr>
            </a:lvl1pPr>
          </a:lstStyle>
          <a:p>
            <a:fld id="{171CC01A-7E24-354C-8B7D-4A3ED9AE277A}" type="datetimeFigureOut">
              <a:rPr lang="en-US" smtClean="0"/>
              <a:pPr/>
              <a:t>1/13/2026</a:t>
            </a:fld>
            <a:endParaRPr lang="en-US" dirty="0"/>
          </a:p>
        </p:txBody>
      </p:sp>
      <p:sp>
        <p:nvSpPr>
          <p:cNvPr id="5" name="Footer Placeholder 4">
            <a:extLst>
              <a:ext uri="{FF2B5EF4-FFF2-40B4-BE49-F238E27FC236}">
                <a16:creationId xmlns:a16="http://schemas.microsoft.com/office/drawing/2014/main" id="{B22DD931-4E7D-DBDB-CC37-A9128E5C55CD}"/>
              </a:ext>
            </a:extLst>
          </p:cNvPr>
          <p:cNvSpPr>
            <a:spLocks noGrp="1"/>
          </p:cNvSpPr>
          <p:nvPr>
            <p:ph type="ftr" sz="quarter" idx="11"/>
          </p:nvPr>
        </p:nvSpPr>
        <p:spPr>
          <a:xfrm>
            <a:off x="1143314" y="6356350"/>
            <a:ext cx="3804370" cy="365125"/>
          </a:xfrm>
          <a:prstGeom prst="rect">
            <a:avLst/>
          </a:prstGeom>
        </p:spPr>
        <p:txBody>
          <a:bodyPr/>
          <a:lstStyle>
            <a:lvl1pPr>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7134F3FA-57C3-C09A-F949-D20F8E94760B}"/>
              </a:ext>
            </a:extLst>
          </p:cNvPr>
          <p:cNvSpPr>
            <a:spLocks noGrp="1"/>
          </p:cNvSpPr>
          <p:nvPr>
            <p:ph type="sldNum" sz="quarter" idx="12"/>
          </p:nvPr>
        </p:nvSpPr>
        <p:spPr/>
        <p:txBody>
          <a:bodyPr/>
          <a:lstStyle>
            <a:lvl1pPr>
              <a:defRPr>
                <a:solidFill>
                  <a:schemeClr val="accent2"/>
                </a:solidFill>
              </a:defRPr>
            </a:lvl1pPr>
          </a:lstStyle>
          <a:p>
            <a:fld id="{3D26D245-81F6-044E-8E3C-F54B84F252EC}" type="slidenum">
              <a:rPr lang="en-US" smtClean="0"/>
              <a:pPr/>
              <a:t>‹#›</a:t>
            </a:fld>
            <a:endParaRPr lang="en-US" dirty="0"/>
          </a:p>
        </p:txBody>
      </p:sp>
      <p:sp>
        <p:nvSpPr>
          <p:cNvPr id="10" name="Oval 9">
            <a:extLst>
              <a:ext uri="{FF2B5EF4-FFF2-40B4-BE49-F238E27FC236}">
                <a16:creationId xmlns:a16="http://schemas.microsoft.com/office/drawing/2014/main" id="{5ACDD0C2-7D66-CCD1-121B-BF93E223D982}"/>
              </a:ext>
            </a:extLst>
          </p:cNvPr>
          <p:cNvSpPr/>
          <p:nvPr userDrawn="1"/>
        </p:nvSpPr>
        <p:spPr>
          <a:xfrm>
            <a:off x="8566262" y="1062736"/>
            <a:ext cx="4732527" cy="473252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A2AD19F-E172-14C1-DA12-3E87FF61219C}"/>
              </a:ext>
            </a:extLst>
          </p:cNvPr>
          <p:cNvSpPr/>
          <p:nvPr userDrawn="1"/>
        </p:nvSpPr>
        <p:spPr>
          <a:xfrm>
            <a:off x="6804839" y="1062736"/>
            <a:ext cx="4732527" cy="4732527"/>
          </a:xfrm>
          <a:prstGeom prst="ellipse">
            <a:avLst/>
          </a:prstGeom>
          <a:pattFill prst="pct5">
            <a:fgClr>
              <a:schemeClr val="tx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8">
            <a:extLst>
              <a:ext uri="{FF2B5EF4-FFF2-40B4-BE49-F238E27FC236}">
                <a16:creationId xmlns:a16="http://schemas.microsoft.com/office/drawing/2014/main" id="{AE1BFB0F-25AF-D9D1-4DD9-49ADBD5E7C00}"/>
              </a:ext>
            </a:extLst>
          </p:cNvPr>
          <p:cNvSpPr>
            <a:spLocks noGrp="1"/>
          </p:cNvSpPr>
          <p:nvPr>
            <p:ph type="pic" sz="quarter" idx="13"/>
          </p:nvPr>
        </p:nvSpPr>
        <p:spPr>
          <a:xfrm>
            <a:off x="6804839" y="1062736"/>
            <a:ext cx="4732527" cy="4732527"/>
          </a:xfrm>
          <a:prstGeom prst="ellipse">
            <a:avLst/>
          </a:prstGeom>
        </p:spPr>
        <p:txBody>
          <a:bodyPr/>
          <a:lstStyle/>
          <a:p>
            <a:r>
              <a:rPr lang="en-US"/>
              <a:t>Click icon to add picture</a:t>
            </a:r>
            <a:endParaRPr lang="en-GB"/>
          </a:p>
        </p:txBody>
      </p:sp>
      <p:pic>
        <p:nvPicPr>
          <p:cNvPr id="7" name="Graphic 6">
            <a:extLst>
              <a:ext uri="{FF2B5EF4-FFF2-40B4-BE49-F238E27FC236}">
                <a16:creationId xmlns:a16="http://schemas.microsoft.com/office/drawing/2014/main" id="{4508B8D2-ADF5-C141-75EA-1FE7CD8EA7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90560" y="6108976"/>
            <a:ext cx="1943040" cy="412681"/>
          </a:xfrm>
          <a:prstGeom prst="rect">
            <a:avLst/>
          </a:prstGeom>
        </p:spPr>
      </p:pic>
    </p:spTree>
    <p:extLst>
      <p:ext uri="{BB962C8B-B14F-4D97-AF65-F5344CB8AC3E}">
        <p14:creationId xmlns:p14="http://schemas.microsoft.com/office/powerpoint/2010/main" val="93138998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C519B-EF46-EF46-02F8-03352286A0A4}"/>
              </a:ext>
            </a:extLst>
          </p:cNvPr>
          <p:cNvSpPr>
            <a:spLocks noGrp="1"/>
          </p:cNvSpPr>
          <p:nvPr>
            <p:ph type="title"/>
          </p:nvPr>
        </p:nvSpPr>
        <p:spPr>
          <a:xfrm>
            <a:off x="467832" y="1765755"/>
            <a:ext cx="4919331" cy="1396546"/>
          </a:xfrm>
          <a:prstGeom prst="rect">
            <a:avLst/>
          </a:prstGeom>
        </p:spPr>
        <p:txBody>
          <a:bodyPr anchor="b">
            <a:noAutofit/>
          </a:bodyPr>
          <a:lstStyle>
            <a:lvl1pPr>
              <a:defRPr sz="3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814CA7F-E4B2-6F1E-E181-2B5613FF486A}"/>
              </a:ext>
            </a:extLst>
          </p:cNvPr>
          <p:cNvSpPr>
            <a:spLocks noGrp="1"/>
          </p:cNvSpPr>
          <p:nvPr>
            <p:ph type="body" idx="1"/>
          </p:nvPr>
        </p:nvSpPr>
        <p:spPr>
          <a:xfrm>
            <a:off x="458400" y="3162302"/>
            <a:ext cx="4928763" cy="1766886"/>
          </a:xfrm>
        </p:spPr>
        <p:txBody>
          <a:bodyPr>
            <a:no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B4341A-9719-5C41-D3A6-0060F30CE28B}"/>
              </a:ext>
            </a:extLst>
          </p:cNvPr>
          <p:cNvSpPr>
            <a:spLocks noGrp="1"/>
          </p:cNvSpPr>
          <p:nvPr>
            <p:ph type="dt" sz="half" idx="10"/>
          </p:nvPr>
        </p:nvSpPr>
        <p:spPr/>
        <p:txBody>
          <a:bodyPr/>
          <a:lstStyle>
            <a:lvl1pPr>
              <a:defRPr>
                <a:solidFill>
                  <a:schemeClr val="accent2"/>
                </a:solidFill>
              </a:defRPr>
            </a:lvl1pPr>
          </a:lstStyle>
          <a:p>
            <a:fld id="{171CC01A-7E24-354C-8B7D-4A3ED9AE277A}" type="datetimeFigureOut">
              <a:rPr lang="en-US" smtClean="0"/>
              <a:pPr/>
              <a:t>1/13/2026</a:t>
            </a:fld>
            <a:endParaRPr lang="en-US" dirty="0"/>
          </a:p>
        </p:txBody>
      </p:sp>
      <p:sp>
        <p:nvSpPr>
          <p:cNvPr id="5" name="Footer Placeholder 4">
            <a:extLst>
              <a:ext uri="{FF2B5EF4-FFF2-40B4-BE49-F238E27FC236}">
                <a16:creationId xmlns:a16="http://schemas.microsoft.com/office/drawing/2014/main" id="{B22DD931-4E7D-DBDB-CC37-A9128E5C55CD}"/>
              </a:ext>
            </a:extLst>
          </p:cNvPr>
          <p:cNvSpPr>
            <a:spLocks noGrp="1"/>
          </p:cNvSpPr>
          <p:nvPr>
            <p:ph type="ftr" sz="quarter" idx="11"/>
          </p:nvPr>
        </p:nvSpPr>
        <p:spPr>
          <a:xfrm>
            <a:off x="1143314" y="6356350"/>
            <a:ext cx="3804370" cy="365125"/>
          </a:xfrm>
          <a:prstGeom prst="rect">
            <a:avLst/>
          </a:prstGeom>
        </p:spPr>
        <p:txBody>
          <a:bodyPr/>
          <a:lstStyle>
            <a:lvl1pPr>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7134F3FA-57C3-C09A-F949-D20F8E94760B}"/>
              </a:ext>
            </a:extLst>
          </p:cNvPr>
          <p:cNvSpPr>
            <a:spLocks noGrp="1"/>
          </p:cNvSpPr>
          <p:nvPr>
            <p:ph type="sldNum" sz="quarter" idx="12"/>
          </p:nvPr>
        </p:nvSpPr>
        <p:spPr/>
        <p:txBody>
          <a:bodyPr/>
          <a:lstStyle>
            <a:lvl1pPr>
              <a:defRPr>
                <a:solidFill>
                  <a:schemeClr val="accent2"/>
                </a:solidFill>
              </a:defRPr>
            </a:lvl1pPr>
          </a:lstStyle>
          <a:p>
            <a:fld id="{3D26D245-81F6-044E-8E3C-F54B84F252EC}" type="slidenum">
              <a:rPr lang="en-US" smtClean="0"/>
              <a:pPr/>
              <a:t>‹#›</a:t>
            </a:fld>
            <a:endParaRPr lang="en-US" dirty="0"/>
          </a:p>
        </p:txBody>
      </p:sp>
    </p:spTree>
    <p:extLst>
      <p:ext uri="{BB962C8B-B14F-4D97-AF65-F5344CB8AC3E}">
        <p14:creationId xmlns:p14="http://schemas.microsoft.com/office/powerpoint/2010/main" val="1167931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Bullet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4A599-CCFA-0FC9-E729-1A779238907C}"/>
              </a:ext>
            </a:extLst>
          </p:cNvPr>
          <p:cNvSpPr>
            <a:spLocks noGrp="1"/>
          </p:cNvSpPr>
          <p:nvPr>
            <p:ph type="title"/>
          </p:nvPr>
        </p:nvSpPr>
        <p:spPr>
          <a:xfrm>
            <a:off x="458401" y="336343"/>
            <a:ext cx="11275199" cy="1325563"/>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085718C-3447-AEC4-346D-051FFE9C5E68}"/>
              </a:ext>
            </a:extLst>
          </p:cNvPr>
          <p:cNvSpPr>
            <a:spLocks noGrp="1"/>
          </p:cNvSpPr>
          <p:nvPr>
            <p:ph sz="half" idx="1"/>
          </p:nvPr>
        </p:nvSpPr>
        <p:spPr>
          <a:xfrm>
            <a:off x="458399" y="1690688"/>
            <a:ext cx="5041457" cy="4486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58EFDF-748C-A3E5-7FF1-462749979D14}"/>
              </a:ext>
            </a:extLst>
          </p:cNvPr>
          <p:cNvSpPr>
            <a:spLocks noGrp="1"/>
          </p:cNvSpPr>
          <p:nvPr>
            <p:ph sz="half" idx="2"/>
          </p:nvPr>
        </p:nvSpPr>
        <p:spPr>
          <a:xfrm>
            <a:off x="5734493" y="1690688"/>
            <a:ext cx="5041457" cy="4486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EA0E43B-D16E-8D05-5F28-D014314458BF}"/>
              </a:ext>
            </a:extLst>
          </p:cNvPr>
          <p:cNvSpPr>
            <a:spLocks noGrp="1"/>
          </p:cNvSpPr>
          <p:nvPr>
            <p:ph type="dt" sz="half" idx="10"/>
          </p:nvPr>
        </p:nvSpPr>
        <p:spPr/>
        <p:txBody>
          <a:bodyPr/>
          <a:lstStyle/>
          <a:p>
            <a:fld id="{171CC01A-7E24-354C-8B7D-4A3ED9AE277A}" type="datetimeFigureOut">
              <a:rPr lang="en-US" smtClean="0"/>
              <a:t>1/13/2026</a:t>
            </a:fld>
            <a:endParaRPr lang="en-US" dirty="0"/>
          </a:p>
        </p:txBody>
      </p:sp>
      <p:sp>
        <p:nvSpPr>
          <p:cNvPr id="6" name="Footer Placeholder 5">
            <a:extLst>
              <a:ext uri="{FF2B5EF4-FFF2-40B4-BE49-F238E27FC236}">
                <a16:creationId xmlns:a16="http://schemas.microsoft.com/office/drawing/2014/main" id="{9806C732-7BDA-ABD6-9B1C-ED2CB99E3047}"/>
              </a:ext>
            </a:extLst>
          </p:cNvPr>
          <p:cNvSpPr>
            <a:spLocks noGrp="1"/>
          </p:cNvSpPr>
          <p:nvPr>
            <p:ph type="ftr" sz="quarter" idx="11"/>
          </p:nvPr>
        </p:nvSpPr>
        <p:spPr>
          <a:xfrm>
            <a:off x="1143314" y="6356350"/>
            <a:ext cx="380437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DF4669B-2448-CEFC-53DC-150F3DF59311}"/>
              </a:ext>
            </a:extLst>
          </p:cNvPr>
          <p:cNvSpPr>
            <a:spLocks noGrp="1"/>
          </p:cNvSpPr>
          <p:nvPr>
            <p:ph type="sldNum" sz="quarter" idx="12"/>
          </p:nvPr>
        </p:nvSpPr>
        <p:spPr/>
        <p:txBody>
          <a:bodyPr/>
          <a:lstStyle/>
          <a:p>
            <a:fld id="{3D26D245-81F6-044E-8E3C-F54B84F252EC}" type="slidenum">
              <a:rPr lang="en-US" smtClean="0"/>
              <a:t>‹#›</a:t>
            </a:fld>
            <a:endParaRPr lang="en-US" dirty="0"/>
          </a:p>
        </p:txBody>
      </p:sp>
    </p:spTree>
    <p:extLst>
      <p:ext uri="{BB962C8B-B14F-4D97-AF65-F5344CB8AC3E}">
        <p14:creationId xmlns:p14="http://schemas.microsoft.com/office/powerpoint/2010/main" val="1567992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Bullet 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4A599-CCFA-0FC9-E729-1A779238907C}"/>
              </a:ext>
            </a:extLst>
          </p:cNvPr>
          <p:cNvSpPr>
            <a:spLocks noGrp="1"/>
          </p:cNvSpPr>
          <p:nvPr>
            <p:ph type="title"/>
          </p:nvPr>
        </p:nvSpPr>
        <p:spPr>
          <a:xfrm>
            <a:off x="458401" y="336343"/>
            <a:ext cx="11275199" cy="1325563"/>
          </a:xfrm>
          <a:prstGeom prst="rect">
            <a:avLst/>
          </a:prstGeo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085718C-3447-AEC4-346D-051FFE9C5E68}"/>
              </a:ext>
            </a:extLst>
          </p:cNvPr>
          <p:cNvSpPr>
            <a:spLocks noGrp="1"/>
          </p:cNvSpPr>
          <p:nvPr>
            <p:ph sz="half" idx="1"/>
          </p:nvPr>
        </p:nvSpPr>
        <p:spPr>
          <a:xfrm>
            <a:off x="458400" y="1690688"/>
            <a:ext cx="3270696" cy="4486275"/>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58EFDF-748C-A3E5-7FF1-462749979D14}"/>
              </a:ext>
            </a:extLst>
          </p:cNvPr>
          <p:cNvSpPr>
            <a:spLocks noGrp="1"/>
          </p:cNvSpPr>
          <p:nvPr>
            <p:ph sz="half" idx="2"/>
          </p:nvPr>
        </p:nvSpPr>
        <p:spPr>
          <a:xfrm>
            <a:off x="3981825" y="1690688"/>
            <a:ext cx="3270697" cy="4486275"/>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EA0E43B-D16E-8D05-5F28-D014314458BF}"/>
              </a:ext>
            </a:extLst>
          </p:cNvPr>
          <p:cNvSpPr>
            <a:spLocks noGrp="1"/>
          </p:cNvSpPr>
          <p:nvPr>
            <p:ph type="dt" sz="half" idx="10"/>
          </p:nvPr>
        </p:nvSpPr>
        <p:spPr/>
        <p:txBody>
          <a:bodyPr/>
          <a:lstStyle/>
          <a:p>
            <a:fld id="{171CC01A-7E24-354C-8B7D-4A3ED9AE277A}" type="datetimeFigureOut">
              <a:rPr lang="en-US" smtClean="0"/>
              <a:t>1/13/2026</a:t>
            </a:fld>
            <a:endParaRPr lang="en-US" dirty="0"/>
          </a:p>
        </p:txBody>
      </p:sp>
      <p:sp>
        <p:nvSpPr>
          <p:cNvPr id="6" name="Footer Placeholder 5">
            <a:extLst>
              <a:ext uri="{FF2B5EF4-FFF2-40B4-BE49-F238E27FC236}">
                <a16:creationId xmlns:a16="http://schemas.microsoft.com/office/drawing/2014/main" id="{9806C732-7BDA-ABD6-9B1C-ED2CB99E3047}"/>
              </a:ext>
            </a:extLst>
          </p:cNvPr>
          <p:cNvSpPr>
            <a:spLocks noGrp="1"/>
          </p:cNvSpPr>
          <p:nvPr>
            <p:ph type="ftr" sz="quarter" idx="11"/>
          </p:nvPr>
        </p:nvSpPr>
        <p:spPr>
          <a:xfrm>
            <a:off x="1143314" y="6356350"/>
            <a:ext cx="380437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DF4669B-2448-CEFC-53DC-150F3DF59311}"/>
              </a:ext>
            </a:extLst>
          </p:cNvPr>
          <p:cNvSpPr>
            <a:spLocks noGrp="1"/>
          </p:cNvSpPr>
          <p:nvPr>
            <p:ph type="sldNum" sz="quarter" idx="12"/>
          </p:nvPr>
        </p:nvSpPr>
        <p:spPr/>
        <p:txBody>
          <a:bodyPr/>
          <a:lstStyle/>
          <a:p>
            <a:fld id="{3D26D245-81F6-044E-8E3C-F54B84F252EC}" type="slidenum">
              <a:rPr lang="en-US" smtClean="0"/>
              <a:t>‹#›</a:t>
            </a:fld>
            <a:endParaRPr lang="en-US" dirty="0"/>
          </a:p>
        </p:txBody>
      </p:sp>
      <p:sp>
        <p:nvSpPr>
          <p:cNvPr id="8" name="Content Placeholder 3">
            <a:extLst>
              <a:ext uri="{FF2B5EF4-FFF2-40B4-BE49-F238E27FC236}">
                <a16:creationId xmlns:a16="http://schemas.microsoft.com/office/drawing/2014/main" id="{51928C4D-8773-A5DF-EF37-0ECAD38237CC}"/>
              </a:ext>
            </a:extLst>
          </p:cNvPr>
          <p:cNvSpPr>
            <a:spLocks noGrp="1"/>
          </p:cNvSpPr>
          <p:nvPr>
            <p:ph sz="half" idx="13"/>
          </p:nvPr>
        </p:nvSpPr>
        <p:spPr>
          <a:xfrm>
            <a:off x="7505252" y="1690688"/>
            <a:ext cx="3270698" cy="4486275"/>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9994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47B483-EBCC-F9E2-96CB-70CD21D8955D}"/>
              </a:ext>
            </a:extLst>
          </p:cNvPr>
          <p:cNvSpPr>
            <a:spLocks noGrp="1"/>
          </p:cNvSpPr>
          <p:nvPr>
            <p:ph type="dt" sz="half" idx="10"/>
          </p:nvPr>
        </p:nvSpPr>
        <p:spPr/>
        <p:txBody>
          <a:bodyPr/>
          <a:lstStyle/>
          <a:p>
            <a:fld id="{171CC01A-7E24-354C-8B7D-4A3ED9AE277A}" type="datetimeFigureOut">
              <a:rPr lang="en-US" smtClean="0"/>
              <a:t>1/13/2026</a:t>
            </a:fld>
            <a:endParaRPr lang="en-US" dirty="0"/>
          </a:p>
        </p:txBody>
      </p:sp>
      <p:sp>
        <p:nvSpPr>
          <p:cNvPr id="3" name="Footer Placeholder 2">
            <a:extLst>
              <a:ext uri="{FF2B5EF4-FFF2-40B4-BE49-F238E27FC236}">
                <a16:creationId xmlns:a16="http://schemas.microsoft.com/office/drawing/2014/main" id="{9896649C-5BA3-3915-60E8-D1A0F35A7B80}"/>
              </a:ext>
            </a:extLst>
          </p:cNvPr>
          <p:cNvSpPr>
            <a:spLocks noGrp="1"/>
          </p:cNvSpPr>
          <p:nvPr>
            <p:ph type="ftr" sz="quarter" idx="11"/>
          </p:nvPr>
        </p:nvSpPr>
        <p:spPr>
          <a:xfrm>
            <a:off x="1143314" y="6356350"/>
            <a:ext cx="380437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7299857-D374-7FB8-09C7-75F7FE5D5D36}"/>
              </a:ext>
            </a:extLst>
          </p:cNvPr>
          <p:cNvSpPr>
            <a:spLocks noGrp="1"/>
          </p:cNvSpPr>
          <p:nvPr>
            <p:ph type="sldNum" sz="quarter" idx="12"/>
          </p:nvPr>
        </p:nvSpPr>
        <p:spPr/>
        <p:txBody>
          <a:bodyPr/>
          <a:lstStyle/>
          <a:p>
            <a:fld id="{3D26D245-81F6-044E-8E3C-F54B84F252EC}" type="slidenum">
              <a:rPr lang="en-US" smtClean="0"/>
              <a:t>‹#›</a:t>
            </a:fld>
            <a:endParaRPr lang="en-US" dirty="0"/>
          </a:p>
        </p:txBody>
      </p:sp>
    </p:spTree>
    <p:extLst>
      <p:ext uri="{BB962C8B-B14F-4D97-AF65-F5344CB8AC3E}">
        <p14:creationId xmlns:p14="http://schemas.microsoft.com/office/powerpoint/2010/main" val="2807261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Page Image 1">
    <p:bg>
      <p:bgRef idx="1001">
        <a:schemeClr val="bg2"/>
      </p:bgRef>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C75AB79-B6CE-664A-63B4-44870C95A682}"/>
              </a:ext>
            </a:extLst>
          </p:cNvPr>
          <p:cNvSpPr>
            <a:spLocks noGrp="1"/>
          </p:cNvSpPr>
          <p:nvPr>
            <p:ph type="title"/>
          </p:nvPr>
        </p:nvSpPr>
        <p:spPr>
          <a:xfrm>
            <a:off x="467832" y="1699882"/>
            <a:ext cx="4919331" cy="3458235"/>
          </a:xfrm>
          <a:prstGeom prst="rect">
            <a:avLst/>
          </a:prstGeom>
        </p:spPr>
        <p:txBody>
          <a:bodyPr anchor="ctr">
            <a:noAutofit/>
          </a:bodyPr>
          <a:lstStyle>
            <a:lvl1pPr>
              <a:defRPr sz="4800">
                <a:solidFill>
                  <a:schemeClr val="tx2"/>
                </a:solidFill>
              </a:defRPr>
            </a:lvl1pPr>
          </a:lstStyle>
          <a:p>
            <a:r>
              <a:rPr lang="en-US"/>
              <a:t>Click to edit Master title style</a:t>
            </a:r>
            <a:endParaRPr lang="en-US" dirty="0"/>
          </a:p>
        </p:txBody>
      </p:sp>
      <p:sp>
        <p:nvSpPr>
          <p:cNvPr id="6" name="Oval 5">
            <a:extLst>
              <a:ext uri="{FF2B5EF4-FFF2-40B4-BE49-F238E27FC236}">
                <a16:creationId xmlns:a16="http://schemas.microsoft.com/office/drawing/2014/main" id="{4F881CC0-0DB9-3755-EF61-B5410EC7AFF7}"/>
              </a:ext>
            </a:extLst>
          </p:cNvPr>
          <p:cNvSpPr/>
          <p:nvPr userDrawn="1"/>
        </p:nvSpPr>
        <p:spPr>
          <a:xfrm>
            <a:off x="8158160" y="531368"/>
            <a:ext cx="5795263" cy="579526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F86F46B8-B22F-822C-0B37-45FB4434C213}"/>
              </a:ext>
            </a:extLst>
          </p:cNvPr>
          <p:cNvSpPr/>
          <p:nvPr userDrawn="1"/>
        </p:nvSpPr>
        <p:spPr>
          <a:xfrm>
            <a:off x="6396737" y="531368"/>
            <a:ext cx="5795263" cy="5795263"/>
          </a:xfrm>
          <a:prstGeom prst="ellipse">
            <a:avLst/>
          </a:prstGeom>
          <a:pattFill prst="pct5">
            <a:fgClr>
              <a:schemeClr val="tx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18">
            <a:extLst>
              <a:ext uri="{FF2B5EF4-FFF2-40B4-BE49-F238E27FC236}">
                <a16:creationId xmlns:a16="http://schemas.microsoft.com/office/drawing/2014/main" id="{F5EEB01F-4C04-6965-9D55-73C24C410E97}"/>
              </a:ext>
            </a:extLst>
          </p:cNvPr>
          <p:cNvSpPr>
            <a:spLocks noGrp="1"/>
          </p:cNvSpPr>
          <p:nvPr>
            <p:ph type="pic" sz="quarter" idx="13"/>
          </p:nvPr>
        </p:nvSpPr>
        <p:spPr>
          <a:xfrm>
            <a:off x="6396737" y="531368"/>
            <a:ext cx="5795263" cy="5795263"/>
          </a:xfrm>
          <a:prstGeom prst="ellipse">
            <a:avLst/>
          </a:prstGeom>
        </p:spPr>
        <p:txBody>
          <a:bodyPr/>
          <a:lstStyle/>
          <a:p>
            <a:r>
              <a:rPr lang="en-US"/>
              <a:t>Click icon to add picture</a:t>
            </a:r>
            <a:endParaRPr lang="en-GB"/>
          </a:p>
        </p:txBody>
      </p:sp>
      <p:pic>
        <p:nvPicPr>
          <p:cNvPr id="9" name="Graphic 8">
            <a:extLst>
              <a:ext uri="{FF2B5EF4-FFF2-40B4-BE49-F238E27FC236}">
                <a16:creationId xmlns:a16="http://schemas.microsoft.com/office/drawing/2014/main" id="{D06FE0A3-6C03-C335-9A5E-86B0830571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7832" y="6108976"/>
            <a:ext cx="1943040" cy="412681"/>
          </a:xfrm>
          <a:prstGeom prst="rect">
            <a:avLst/>
          </a:prstGeom>
        </p:spPr>
      </p:pic>
    </p:spTree>
    <p:extLst>
      <p:ext uri="{BB962C8B-B14F-4D97-AF65-F5344CB8AC3E}">
        <p14:creationId xmlns:p14="http://schemas.microsoft.com/office/powerpoint/2010/main" val="97066167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Full Page Image 1">
    <p:bg>
      <p:bgRef idx="1001">
        <a:schemeClr val="bg2"/>
      </p:bgRef>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C75AB79-B6CE-664A-63B4-44870C95A682}"/>
              </a:ext>
            </a:extLst>
          </p:cNvPr>
          <p:cNvSpPr>
            <a:spLocks noGrp="1"/>
          </p:cNvSpPr>
          <p:nvPr>
            <p:ph type="title"/>
          </p:nvPr>
        </p:nvSpPr>
        <p:spPr>
          <a:xfrm>
            <a:off x="467832" y="1699882"/>
            <a:ext cx="4919331" cy="3458235"/>
          </a:xfrm>
          <a:prstGeom prst="rect">
            <a:avLst/>
          </a:prstGeom>
        </p:spPr>
        <p:txBody>
          <a:bodyPr anchor="ctr">
            <a:noAutofit/>
          </a:bodyPr>
          <a:lstStyle>
            <a:lvl1pPr>
              <a:defRPr sz="4800">
                <a:solidFill>
                  <a:schemeClr val="tx2"/>
                </a:solidFill>
              </a:defRPr>
            </a:lvl1pPr>
          </a:lstStyle>
          <a:p>
            <a:r>
              <a:rPr lang="en-US"/>
              <a:t>Click to edit Master title style</a:t>
            </a:r>
            <a:endParaRPr lang="en-US" dirty="0"/>
          </a:p>
        </p:txBody>
      </p:sp>
      <p:sp>
        <p:nvSpPr>
          <p:cNvPr id="6" name="Oval 5">
            <a:extLst>
              <a:ext uri="{FF2B5EF4-FFF2-40B4-BE49-F238E27FC236}">
                <a16:creationId xmlns:a16="http://schemas.microsoft.com/office/drawing/2014/main" id="{4F881CC0-0DB9-3755-EF61-B5410EC7AFF7}"/>
              </a:ext>
            </a:extLst>
          </p:cNvPr>
          <p:cNvSpPr/>
          <p:nvPr userDrawn="1"/>
        </p:nvSpPr>
        <p:spPr>
          <a:xfrm>
            <a:off x="8158160" y="531368"/>
            <a:ext cx="5795263" cy="579526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F86F46B8-B22F-822C-0B37-45FB4434C213}"/>
              </a:ext>
            </a:extLst>
          </p:cNvPr>
          <p:cNvSpPr/>
          <p:nvPr userDrawn="1"/>
        </p:nvSpPr>
        <p:spPr>
          <a:xfrm>
            <a:off x="6396737" y="531368"/>
            <a:ext cx="5795263" cy="5796000"/>
          </a:xfrm>
          <a:prstGeom prst="ellipse">
            <a:avLst/>
          </a:prstGeom>
          <a:blipFill>
            <a:blip r:embed="rId2"/>
            <a:stretch>
              <a:fillRect l="-43801" t="-7" r="-6529" b="7"/>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D06FE0A3-6C03-C335-9A5E-86B08305713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7832" y="6108976"/>
            <a:ext cx="1943040" cy="412681"/>
          </a:xfrm>
          <a:prstGeom prst="rect">
            <a:avLst/>
          </a:prstGeom>
        </p:spPr>
      </p:pic>
    </p:spTree>
    <p:extLst>
      <p:ext uri="{BB962C8B-B14F-4D97-AF65-F5344CB8AC3E}">
        <p14:creationId xmlns:p14="http://schemas.microsoft.com/office/powerpoint/2010/main" val="41534270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Full Page Image 1">
    <p:bg>
      <p:bgRef idx="1001">
        <a:schemeClr val="bg2"/>
      </p:bgRef>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C75AB79-B6CE-664A-63B4-44870C95A682}"/>
              </a:ext>
            </a:extLst>
          </p:cNvPr>
          <p:cNvSpPr>
            <a:spLocks noGrp="1"/>
          </p:cNvSpPr>
          <p:nvPr>
            <p:ph type="title"/>
          </p:nvPr>
        </p:nvSpPr>
        <p:spPr>
          <a:xfrm>
            <a:off x="467832" y="1699882"/>
            <a:ext cx="4919331" cy="3458235"/>
          </a:xfrm>
          <a:prstGeom prst="rect">
            <a:avLst/>
          </a:prstGeom>
        </p:spPr>
        <p:txBody>
          <a:bodyPr anchor="ctr">
            <a:noAutofit/>
          </a:bodyPr>
          <a:lstStyle>
            <a:lvl1pPr>
              <a:defRPr sz="4800">
                <a:solidFill>
                  <a:schemeClr val="tx2"/>
                </a:solidFill>
              </a:defRPr>
            </a:lvl1pPr>
          </a:lstStyle>
          <a:p>
            <a:r>
              <a:rPr lang="en-US"/>
              <a:t>Click to edit Master title style</a:t>
            </a:r>
            <a:endParaRPr lang="en-US" dirty="0"/>
          </a:p>
        </p:txBody>
      </p:sp>
      <p:sp>
        <p:nvSpPr>
          <p:cNvPr id="6" name="Oval 5">
            <a:extLst>
              <a:ext uri="{FF2B5EF4-FFF2-40B4-BE49-F238E27FC236}">
                <a16:creationId xmlns:a16="http://schemas.microsoft.com/office/drawing/2014/main" id="{4F881CC0-0DB9-3755-EF61-B5410EC7AFF7}"/>
              </a:ext>
            </a:extLst>
          </p:cNvPr>
          <p:cNvSpPr/>
          <p:nvPr userDrawn="1"/>
        </p:nvSpPr>
        <p:spPr>
          <a:xfrm>
            <a:off x="8158160" y="531368"/>
            <a:ext cx="5795263" cy="579526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F86F46B8-B22F-822C-0B37-45FB4434C213}"/>
              </a:ext>
            </a:extLst>
          </p:cNvPr>
          <p:cNvSpPr/>
          <p:nvPr userDrawn="1"/>
        </p:nvSpPr>
        <p:spPr>
          <a:xfrm>
            <a:off x="6396737" y="531368"/>
            <a:ext cx="5795263" cy="5795263"/>
          </a:xfrm>
          <a:prstGeom prst="ellipse">
            <a:avLst/>
          </a:prstGeom>
          <a:pattFill prst="pct5">
            <a:fgClr>
              <a:schemeClr val="tx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18">
            <a:extLst>
              <a:ext uri="{FF2B5EF4-FFF2-40B4-BE49-F238E27FC236}">
                <a16:creationId xmlns:a16="http://schemas.microsoft.com/office/drawing/2014/main" id="{F5EEB01F-4C04-6965-9D55-73C24C410E97}"/>
              </a:ext>
            </a:extLst>
          </p:cNvPr>
          <p:cNvSpPr>
            <a:spLocks noGrp="1"/>
          </p:cNvSpPr>
          <p:nvPr>
            <p:ph type="pic" sz="quarter" idx="13"/>
          </p:nvPr>
        </p:nvSpPr>
        <p:spPr>
          <a:xfrm>
            <a:off x="6396737" y="531368"/>
            <a:ext cx="5795263" cy="5795263"/>
          </a:xfrm>
          <a:prstGeom prst="ellipse">
            <a:avLst/>
          </a:prstGeom>
        </p:spPr>
        <p:txBody>
          <a:bodyPr/>
          <a:lstStyle/>
          <a:p>
            <a:r>
              <a:rPr lang="en-US"/>
              <a:t>Click icon to add picture</a:t>
            </a:r>
            <a:endParaRPr lang="en-GB"/>
          </a:p>
        </p:txBody>
      </p:sp>
      <p:pic>
        <p:nvPicPr>
          <p:cNvPr id="2" name="Graphic 1">
            <a:extLst>
              <a:ext uri="{FF2B5EF4-FFF2-40B4-BE49-F238E27FC236}">
                <a16:creationId xmlns:a16="http://schemas.microsoft.com/office/drawing/2014/main" id="{9CCEAC25-EFD6-A6A9-6C57-C2EF4EF2FA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7832" y="6108976"/>
            <a:ext cx="1943040" cy="412681"/>
          </a:xfrm>
          <a:prstGeom prst="rect">
            <a:avLst/>
          </a:prstGeom>
        </p:spPr>
      </p:pic>
    </p:spTree>
    <p:extLst>
      <p:ext uri="{BB962C8B-B14F-4D97-AF65-F5344CB8AC3E}">
        <p14:creationId xmlns:p14="http://schemas.microsoft.com/office/powerpoint/2010/main" val="195391446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Full Page Image 1">
    <p:bg>
      <p:bgRef idx="1001">
        <a:schemeClr val="bg2"/>
      </p:bgRef>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C75AB79-B6CE-664A-63B4-44870C95A682}"/>
              </a:ext>
            </a:extLst>
          </p:cNvPr>
          <p:cNvSpPr>
            <a:spLocks noGrp="1"/>
          </p:cNvSpPr>
          <p:nvPr>
            <p:ph type="title"/>
          </p:nvPr>
        </p:nvSpPr>
        <p:spPr>
          <a:xfrm>
            <a:off x="467832" y="1699882"/>
            <a:ext cx="4919331" cy="3458235"/>
          </a:xfrm>
          <a:prstGeom prst="rect">
            <a:avLst/>
          </a:prstGeom>
        </p:spPr>
        <p:txBody>
          <a:bodyPr anchor="ctr">
            <a:noAutofit/>
          </a:bodyPr>
          <a:lstStyle>
            <a:lvl1pPr>
              <a:defRPr sz="4800">
                <a:solidFill>
                  <a:schemeClr val="tx2"/>
                </a:solidFill>
              </a:defRPr>
            </a:lvl1pPr>
          </a:lstStyle>
          <a:p>
            <a:r>
              <a:rPr lang="en-US"/>
              <a:t>Click to edit Master title style</a:t>
            </a:r>
            <a:endParaRPr lang="en-US" dirty="0"/>
          </a:p>
        </p:txBody>
      </p:sp>
      <p:sp>
        <p:nvSpPr>
          <p:cNvPr id="6" name="Oval 5">
            <a:extLst>
              <a:ext uri="{FF2B5EF4-FFF2-40B4-BE49-F238E27FC236}">
                <a16:creationId xmlns:a16="http://schemas.microsoft.com/office/drawing/2014/main" id="{4F881CC0-0DB9-3755-EF61-B5410EC7AFF7}"/>
              </a:ext>
            </a:extLst>
          </p:cNvPr>
          <p:cNvSpPr/>
          <p:nvPr userDrawn="1"/>
        </p:nvSpPr>
        <p:spPr>
          <a:xfrm>
            <a:off x="8158160" y="531368"/>
            <a:ext cx="5795263" cy="579526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F86F46B8-B22F-822C-0B37-45FB4434C213}"/>
              </a:ext>
            </a:extLst>
          </p:cNvPr>
          <p:cNvSpPr/>
          <p:nvPr userDrawn="1"/>
        </p:nvSpPr>
        <p:spPr>
          <a:xfrm>
            <a:off x="6396737" y="531368"/>
            <a:ext cx="5795263" cy="5795263"/>
          </a:xfrm>
          <a:prstGeom prst="ellipse">
            <a:avLst/>
          </a:prstGeom>
          <a:blipFill>
            <a:blip r:embed="rId2"/>
            <a:stretch>
              <a:fillRect l="-7150" t="-7" r="-43180" b="7"/>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Graphic 1">
            <a:extLst>
              <a:ext uri="{FF2B5EF4-FFF2-40B4-BE49-F238E27FC236}">
                <a16:creationId xmlns:a16="http://schemas.microsoft.com/office/drawing/2014/main" id="{9CCEAC25-EFD6-A6A9-6C57-C2EF4EF2FA5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7832" y="6108976"/>
            <a:ext cx="1943040" cy="412681"/>
          </a:xfrm>
          <a:prstGeom prst="rect">
            <a:avLst/>
          </a:prstGeom>
        </p:spPr>
      </p:pic>
    </p:spTree>
    <p:extLst>
      <p:ext uri="{BB962C8B-B14F-4D97-AF65-F5344CB8AC3E}">
        <p14:creationId xmlns:p14="http://schemas.microsoft.com/office/powerpoint/2010/main" val="407481417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utorial Image Slid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C519B-EF46-EF46-02F8-03352286A0A4}"/>
              </a:ext>
            </a:extLst>
          </p:cNvPr>
          <p:cNvSpPr>
            <a:spLocks noGrp="1"/>
          </p:cNvSpPr>
          <p:nvPr>
            <p:ph type="title"/>
          </p:nvPr>
        </p:nvSpPr>
        <p:spPr>
          <a:xfrm>
            <a:off x="467832" y="1765755"/>
            <a:ext cx="4919331" cy="1396546"/>
          </a:xfrm>
          <a:prstGeom prst="rect">
            <a:avLst/>
          </a:prstGeom>
        </p:spPr>
        <p:txBody>
          <a:bodyPr anchor="b">
            <a:noAutofit/>
          </a:bodyPr>
          <a:lstStyle>
            <a:lvl1pPr>
              <a:defRPr sz="3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814CA7F-E4B2-6F1E-E181-2B5613FF486A}"/>
              </a:ext>
            </a:extLst>
          </p:cNvPr>
          <p:cNvSpPr>
            <a:spLocks noGrp="1"/>
          </p:cNvSpPr>
          <p:nvPr>
            <p:ph type="body" idx="1"/>
          </p:nvPr>
        </p:nvSpPr>
        <p:spPr>
          <a:xfrm>
            <a:off x="458400" y="3162302"/>
            <a:ext cx="4928763" cy="1766886"/>
          </a:xfrm>
        </p:spPr>
        <p:txBody>
          <a:bodyPr>
            <a:no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68896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p:bg>
      <p:bgRef idx="1001">
        <a:schemeClr val="bg2"/>
      </p:bgRef>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C4E9C41-D5BE-D2A7-B909-BEEBD66F1A10}"/>
              </a:ext>
            </a:extLst>
          </p:cNvPr>
          <p:cNvSpPr>
            <a:spLocks/>
          </p:cNvSpPr>
          <p:nvPr userDrawn="1"/>
        </p:nvSpPr>
        <p:spPr>
          <a:xfrm rot="16200000">
            <a:off x="2654868" y="1829623"/>
            <a:ext cx="3522846" cy="352284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D07CB1AD-D6DA-1AC7-DF06-0A0F7224C0E6}"/>
              </a:ext>
            </a:extLst>
          </p:cNvPr>
          <p:cNvSpPr>
            <a:spLocks/>
          </p:cNvSpPr>
          <p:nvPr userDrawn="1"/>
        </p:nvSpPr>
        <p:spPr>
          <a:xfrm rot="10800000">
            <a:off x="6178416" y="1829623"/>
            <a:ext cx="3522846" cy="35228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AEB60B7B-605F-9DD1-A105-F9592C2E15D9}"/>
              </a:ext>
            </a:extLst>
          </p:cNvPr>
          <p:cNvSpPr/>
          <p:nvPr userDrawn="1"/>
        </p:nvSpPr>
        <p:spPr>
          <a:xfrm rot="16200000">
            <a:off x="4416993" y="1829623"/>
            <a:ext cx="3522846" cy="3522846"/>
          </a:xfrm>
          <a:prstGeom prst="ellipse">
            <a:avLst/>
          </a:prstGeom>
          <a:pattFill prst="pct5">
            <a:fgClr>
              <a:schemeClr val="tx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icture Placeholder 18">
            <a:extLst>
              <a:ext uri="{FF2B5EF4-FFF2-40B4-BE49-F238E27FC236}">
                <a16:creationId xmlns:a16="http://schemas.microsoft.com/office/drawing/2014/main" id="{42D0EF2C-DD54-F4DB-4216-3D385AE8BE82}"/>
              </a:ext>
            </a:extLst>
          </p:cNvPr>
          <p:cNvSpPr>
            <a:spLocks noGrp="1"/>
          </p:cNvSpPr>
          <p:nvPr userDrawn="1">
            <p:ph type="pic" sz="quarter" idx="13"/>
          </p:nvPr>
        </p:nvSpPr>
        <p:spPr>
          <a:xfrm rot="16200000">
            <a:off x="4416291" y="1829623"/>
            <a:ext cx="3522846" cy="3522846"/>
          </a:xfrm>
          <a:prstGeom prst="ellipse">
            <a:avLst/>
          </a:prstGeom>
        </p:spPr>
        <p:txBody>
          <a:bodyPr/>
          <a:lstStyle/>
          <a:p>
            <a:r>
              <a:rPr lang="en-US"/>
              <a:t>Click icon to add picture</a:t>
            </a:r>
            <a:endParaRPr lang="en-GB"/>
          </a:p>
        </p:txBody>
      </p:sp>
      <p:sp>
        <p:nvSpPr>
          <p:cNvPr id="9" name="Title 8">
            <a:extLst>
              <a:ext uri="{FF2B5EF4-FFF2-40B4-BE49-F238E27FC236}">
                <a16:creationId xmlns:a16="http://schemas.microsoft.com/office/drawing/2014/main" id="{BC939AB4-00E2-1C4D-50FA-EA124636CF18}"/>
              </a:ext>
            </a:extLst>
          </p:cNvPr>
          <p:cNvSpPr>
            <a:spLocks noGrp="1"/>
          </p:cNvSpPr>
          <p:nvPr>
            <p:ph type="title"/>
          </p:nvPr>
        </p:nvSpPr>
        <p:spPr>
          <a:xfrm>
            <a:off x="458400" y="171942"/>
            <a:ext cx="11275200" cy="1325563"/>
          </a:xfrm>
          <a:prstGeom prst="rect">
            <a:avLst/>
          </a:prstGeom>
        </p:spPr>
        <p:txBody>
          <a:bodyPr anchor="b"/>
          <a:lstStyle>
            <a:lvl1pPr algn="ctr">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13350B0C-C6DB-D7F4-547C-5F192EA82A84}"/>
              </a:ext>
            </a:extLst>
          </p:cNvPr>
          <p:cNvPicPr>
            <a:picLocks noChangeAspect="1"/>
          </p:cNvPicPr>
          <p:nvPr userDrawn="1"/>
        </p:nvPicPr>
        <p:blipFill>
          <a:blip r:embed="rId2"/>
          <a:stretch>
            <a:fillRect/>
          </a:stretch>
        </p:blipFill>
        <p:spPr>
          <a:xfrm>
            <a:off x="5848767" y="5741749"/>
            <a:ext cx="494465" cy="494465"/>
          </a:xfrm>
          <a:prstGeom prst="rect">
            <a:avLst/>
          </a:prstGeom>
        </p:spPr>
      </p:pic>
    </p:spTree>
    <p:extLst>
      <p:ext uri="{BB962C8B-B14F-4D97-AF65-F5344CB8AC3E}">
        <p14:creationId xmlns:p14="http://schemas.microsoft.com/office/powerpoint/2010/main" val="238587143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utorial Image Fo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C519B-EF46-EF46-02F8-03352286A0A4}"/>
              </a:ext>
            </a:extLst>
          </p:cNvPr>
          <p:cNvSpPr>
            <a:spLocks noGrp="1"/>
          </p:cNvSpPr>
          <p:nvPr>
            <p:ph type="title"/>
          </p:nvPr>
        </p:nvSpPr>
        <p:spPr>
          <a:xfrm>
            <a:off x="467832" y="1765755"/>
            <a:ext cx="4919331" cy="1396546"/>
          </a:xfrm>
          <a:prstGeom prst="rect">
            <a:avLst/>
          </a:prstGeom>
        </p:spPr>
        <p:txBody>
          <a:bodyPr anchor="b">
            <a:noAutofit/>
          </a:bodyPr>
          <a:lstStyle>
            <a:lvl1pPr>
              <a:defRPr sz="3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814CA7F-E4B2-6F1E-E181-2B5613FF486A}"/>
              </a:ext>
            </a:extLst>
          </p:cNvPr>
          <p:cNvSpPr>
            <a:spLocks noGrp="1"/>
          </p:cNvSpPr>
          <p:nvPr>
            <p:ph type="body" idx="1"/>
          </p:nvPr>
        </p:nvSpPr>
        <p:spPr>
          <a:xfrm>
            <a:off x="458400" y="3162302"/>
            <a:ext cx="4928763" cy="1766886"/>
          </a:xfrm>
        </p:spPr>
        <p:txBody>
          <a:bodyPr>
            <a:no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1096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utorial Image Form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C519B-EF46-EF46-02F8-03352286A0A4}"/>
              </a:ext>
            </a:extLst>
          </p:cNvPr>
          <p:cNvSpPr>
            <a:spLocks noGrp="1"/>
          </p:cNvSpPr>
          <p:nvPr>
            <p:ph type="title"/>
          </p:nvPr>
        </p:nvSpPr>
        <p:spPr>
          <a:xfrm>
            <a:off x="467832" y="1765755"/>
            <a:ext cx="4919331" cy="1396546"/>
          </a:xfrm>
          <a:prstGeom prst="rect">
            <a:avLst/>
          </a:prstGeom>
        </p:spPr>
        <p:txBody>
          <a:bodyPr anchor="b">
            <a:noAutofit/>
          </a:bodyPr>
          <a:lstStyle>
            <a:lvl1pPr>
              <a:defRPr sz="3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814CA7F-E4B2-6F1E-E181-2B5613FF486A}"/>
              </a:ext>
            </a:extLst>
          </p:cNvPr>
          <p:cNvSpPr>
            <a:spLocks noGrp="1"/>
          </p:cNvSpPr>
          <p:nvPr>
            <p:ph type="body" idx="1"/>
          </p:nvPr>
        </p:nvSpPr>
        <p:spPr>
          <a:xfrm>
            <a:off x="458400" y="3162302"/>
            <a:ext cx="4928763" cy="1766886"/>
          </a:xfrm>
        </p:spPr>
        <p:txBody>
          <a:bodyPr>
            <a:no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98787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utorial Image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C519B-EF46-EF46-02F8-03352286A0A4}"/>
              </a:ext>
            </a:extLst>
          </p:cNvPr>
          <p:cNvSpPr>
            <a:spLocks noGrp="1"/>
          </p:cNvSpPr>
          <p:nvPr>
            <p:ph type="title"/>
          </p:nvPr>
        </p:nvSpPr>
        <p:spPr>
          <a:xfrm>
            <a:off x="467832" y="1765755"/>
            <a:ext cx="4919331" cy="1396546"/>
          </a:xfrm>
          <a:prstGeom prst="rect">
            <a:avLst/>
          </a:prstGeom>
        </p:spPr>
        <p:txBody>
          <a:bodyPr anchor="b">
            <a:noAutofit/>
          </a:bodyPr>
          <a:lstStyle>
            <a:lvl1pPr>
              <a:defRPr sz="3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814CA7F-E4B2-6F1E-E181-2B5613FF486A}"/>
              </a:ext>
            </a:extLst>
          </p:cNvPr>
          <p:cNvSpPr>
            <a:spLocks noGrp="1"/>
          </p:cNvSpPr>
          <p:nvPr>
            <p:ph type="body" idx="1"/>
          </p:nvPr>
        </p:nvSpPr>
        <p:spPr>
          <a:xfrm>
            <a:off x="458400" y="3162302"/>
            <a:ext cx="4928763" cy="1766886"/>
          </a:xfrm>
        </p:spPr>
        <p:txBody>
          <a:bodyPr>
            <a:no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55699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utorial Image Colou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52AB742-E3BA-AF46-796A-FD7FAEB526E0}"/>
              </a:ext>
            </a:extLst>
          </p:cNvPr>
          <p:cNvSpPr>
            <a:spLocks noGrp="1"/>
          </p:cNvSpPr>
          <p:nvPr>
            <p:ph type="title"/>
          </p:nvPr>
        </p:nvSpPr>
        <p:spPr>
          <a:xfrm>
            <a:off x="467832" y="1765755"/>
            <a:ext cx="4919331" cy="1396546"/>
          </a:xfrm>
          <a:prstGeom prst="rect">
            <a:avLst/>
          </a:prstGeom>
        </p:spPr>
        <p:txBody>
          <a:bodyPr anchor="b">
            <a:noAutofit/>
          </a:bodyPr>
          <a:lstStyle>
            <a:lvl1pPr>
              <a:defRPr sz="32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78B28E1-9D58-77CE-D1CC-E89571537085}"/>
              </a:ext>
            </a:extLst>
          </p:cNvPr>
          <p:cNvSpPr>
            <a:spLocks noGrp="1"/>
          </p:cNvSpPr>
          <p:nvPr>
            <p:ph type="body" idx="1"/>
          </p:nvPr>
        </p:nvSpPr>
        <p:spPr>
          <a:xfrm>
            <a:off x="458400" y="3162302"/>
            <a:ext cx="4928763" cy="1766886"/>
          </a:xfrm>
        </p:spPr>
        <p:txBody>
          <a:bodyPr>
            <a:no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57282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copy">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C939AB4-00E2-1C4D-50FA-EA124636CF18}"/>
              </a:ext>
            </a:extLst>
          </p:cNvPr>
          <p:cNvSpPr>
            <a:spLocks noGrp="1"/>
          </p:cNvSpPr>
          <p:nvPr>
            <p:ph type="title"/>
          </p:nvPr>
        </p:nvSpPr>
        <p:spPr>
          <a:xfrm>
            <a:off x="458400" y="1923138"/>
            <a:ext cx="11275200" cy="1325563"/>
          </a:xfrm>
          <a:prstGeom prst="rect">
            <a:avLst/>
          </a:prstGeom>
        </p:spPr>
        <p:txBody>
          <a:bodyPr anchor="b"/>
          <a:lstStyle>
            <a:lvl1pPr algn="ctr">
              <a:defRPr/>
            </a:lvl1pPr>
          </a:lstStyle>
          <a:p>
            <a:r>
              <a:rPr lang="en-US"/>
              <a:t>Click to edit Master title style</a:t>
            </a:r>
            <a:endParaRPr lang="en-US" dirty="0"/>
          </a:p>
        </p:txBody>
      </p:sp>
      <p:pic>
        <p:nvPicPr>
          <p:cNvPr id="5" name="Graphic 4">
            <a:extLst>
              <a:ext uri="{FF2B5EF4-FFF2-40B4-BE49-F238E27FC236}">
                <a16:creationId xmlns:a16="http://schemas.microsoft.com/office/drawing/2014/main" id="{2490D003-5A53-8907-0E7C-5DD4BCC840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01917" y="5358971"/>
            <a:ext cx="1388165" cy="877243"/>
          </a:xfrm>
          <a:prstGeom prst="rect">
            <a:avLst/>
          </a:prstGeom>
        </p:spPr>
      </p:pic>
      <p:sp>
        <p:nvSpPr>
          <p:cNvPr id="2" name="Subtitle 2">
            <a:extLst>
              <a:ext uri="{FF2B5EF4-FFF2-40B4-BE49-F238E27FC236}">
                <a16:creationId xmlns:a16="http://schemas.microsoft.com/office/drawing/2014/main" id="{4CE4C44E-4F9D-9A9D-3CA4-D3CD4644BFE9}"/>
              </a:ext>
            </a:extLst>
          </p:cNvPr>
          <p:cNvSpPr>
            <a:spLocks noGrp="1"/>
          </p:cNvSpPr>
          <p:nvPr>
            <p:ph type="subTitle" idx="1"/>
          </p:nvPr>
        </p:nvSpPr>
        <p:spPr>
          <a:xfrm>
            <a:off x="458400" y="3278518"/>
            <a:ext cx="11275200" cy="1192960"/>
          </a:xfrm>
        </p:spPr>
        <p:txBody>
          <a:bodyPr>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57881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Title/Break">
    <p:bg>
      <p:bgRef idx="1001">
        <a:schemeClr val="bg2"/>
      </p:bgRef>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C939AB4-00E2-1C4D-50FA-EA124636CF18}"/>
              </a:ext>
            </a:extLst>
          </p:cNvPr>
          <p:cNvSpPr>
            <a:spLocks noGrp="1"/>
          </p:cNvSpPr>
          <p:nvPr>
            <p:ph type="title"/>
          </p:nvPr>
        </p:nvSpPr>
        <p:spPr>
          <a:xfrm>
            <a:off x="458400" y="2103437"/>
            <a:ext cx="11275200" cy="1325563"/>
          </a:xfrm>
          <a:prstGeom prst="rect">
            <a:avLst/>
          </a:prstGeom>
        </p:spPr>
        <p:txBody>
          <a:bodyPr anchor="b"/>
          <a:lstStyle>
            <a:lvl1pPr algn="ctr">
              <a:defRPr/>
            </a:lvl1pPr>
          </a:lstStyle>
          <a:p>
            <a:r>
              <a:rPr lang="en-US"/>
              <a:t>Click to edit Master title style</a:t>
            </a:r>
            <a:endParaRPr lang="en-US" dirty="0"/>
          </a:p>
        </p:txBody>
      </p:sp>
      <p:pic>
        <p:nvPicPr>
          <p:cNvPr id="4" name="Graphic 3">
            <a:extLst>
              <a:ext uri="{FF2B5EF4-FFF2-40B4-BE49-F238E27FC236}">
                <a16:creationId xmlns:a16="http://schemas.microsoft.com/office/drawing/2014/main" id="{B5A15E1E-F6BF-39AC-3174-72DD4E1BD6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01917" y="5358971"/>
            <a:ext cx="1388165" cy="877243"/>
          </a:xfrm>
          <a:prstGeom prst="rect">
            <a:avLst/>
          </a:prstGeom>
        </p:spPr>
      </p:pic>
    </p:spTree>
    <p:extLst>
      <p:ext uri="{BB962C8B-B14F-4D97-AF65-F5344CB8AC3E}">
        <p14:creationId xmlns:p14="http://schemas.microsoft.com/office/powerpoint/2010/main" val="11348873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Break">
    <p:bg>
      <p:bgRef idx="1001">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DB1EAAE-070A-97A9-E3A9-42A655FA3827}"/>
              </a:ext>
            </a:extLst>
          </p:cNvPr>
          <p:cNvSpPr>
            <a:spLocks noGrp="1"/>
          </p:cNvSpPr>
          <p:nvPr>
            <p:ph type="subTitle" idx="1"/>
          </p:nvPr>
        </p:nvSpPr>
        <p:spPr>
          <a:xfrm>
            <a:off x="458400" y="3278518"/>
            <a:ext cx="11275200" cy="1192960"/>
          </a:xfrm>
        </p:spPr>
        <p:txBody>
          <a:bodyPr>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8">
            <a:extLst>
              <a:ext uri="{FF2B5EF4-FFF2-40B4-BE49-F238E27FC236}">
                <a16:creationId xmlns:a16="http://schemas.microsoft.com/office/drawing/2014/main" id="{BC939AB4-00E2-1C4D-50FA-EA124636CF18}"/>
              </a:ext>
            </a:extLst>
          </p:cNvPr>
          <p:cNvSpPr>
            <a:spLocks noGrp="1"/>
          </p:cNvSpPr>
          <p:nvPr>
            <p:ph type="title"/>
          </p:nvPr>
        </p:nvSpPr>
        <p:spPr>
          <a:xfrm>
            <a:off x="458400" y="1938744"/>
            <a:ext cx="11275200" cy="1325563"/>
          </a:xfrm>
          <a:prstGeom prst="rect">
            <a:avLst/>
          </a:prstGeom>
        </p:spPr>
        <p:txBody>
          <a:bodyPr anchor="b"/>
          <a:lstStyle>
            <a:lvl1pPr algn="ctr">
              <a:defRPr/>
            </a:lvl1pPr>
          </a:lstStyle>
          <a:p>
            <a:r>
              <a:rPr lang="en-US"/>
              <a:t>Click to edit Master title style</a:t>
            </a:r>
            <a:endParaRPr lang="en-US" dirty="0"/>
          </a:p>
        </p:txBody>
      </p:sp>
      <p:pic>
        <p:nvPicPr>
          <p:cNvPr id="4" name="Graphic 3">
            <a:extLst>
              <a:ext uri="{FF2B5EF4-FFF2-40B4-BE49-F238E27FC236}">
                <a16:creationId xmlns:a16="http://schemas.microsoft.com/office/drawing/2014/main" id="{B5A15E1E-F6BF-39AC-3174-72DD4E1BD6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01917" y="5358971"/>
            <a:ext cx="1388165" cy="877243"/>
          </a:xfrm>
          <a:prstGeom prst="rect">
            <a:avLst/>
          </a:prstGeom>
        </p:spPr>
      </p:pic>
    </p:spTree>
    <p:extLst>
      <p:ext uri="{BB962C8B-B14F-4D97-AF65-F5344CB8AC3E}">
        <p14:creationId xmlns:p14="http://schemas.microsoft.com/office/powerpoint/2010/main" val="6863272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05FAA-D934-84AC-B646-D182D116FACB}"/>
              </a:ext>
            </a:extLst>
          </p:cNvPr>
          <p:cNvSpPr>
            <a:spLocks noGrp="1"/>
          </p:cNvSpPr>
          <p:nvPr>
            <p:ph type="title"/>
          </p:nvPr>
        </p:nvSpPr>
        <p:spPr>
          <a:xfrm>
            <a:off x="458400" y="365125"/>
            <a:ext cx="11290688" cy="1325563"/>
          </a:xfrm>
          <a:prstGeom prst="rect">
            <a:avLst/>
          </a:prstGeom>
        </p:spPr>
        <p:txBody>
          <a:bodyPr anchor="b">
            <a:no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6B8B199-13FF-87D6-AA0C-6F5ADBCC144B}"/>
              </a:ext>
            </a:extLst>
          </p:cNvPr>
          <p:cNvSpPr>
            <a:spLocks noGrp="1"/>
          </p:cNvSpPr>
          <p:nvPr>
            <p:ph idx="1"/>
          </p:nvPr>
        </p:nvSpPr>
        <p:spPr>
          <a:xfrm>
            <a:off x="458399" y="1720505"/>
            <a:ext cx="11290687" cy="4486275"/>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2FF94C-7F72-7AFF-E7AA-E127D2E38C1A}"/>
              </a:ext>
            </a:extLst>
          </p:cNvPr>
          <p:cNvSpPr>
            <a:spLocks noGrp="1"/>
          </p:cNvSpPr>
          <p:nvPr>
            <p:ph type="dt" sz="half" idx="10"/>
          </p:nvPr>
        </p:nvSpPr>
        <p:spPr/>
        <p:txBody>
          <a:bodyPr/>
          <a:lstStyle/>
          <a:p>
            <a:fld id="{171CC01A-7E24-354C-8B7D-4A3ED9AE277A}" type="datetimeFigureOut">
              <a:rPr lang="en-US" smtClean="0"/>
              <a:t>1/13/2026</a:t>
            </a:fld>
            <a:endParaRPr lang="en-US" dirty="0"/>
          </a:p>
        </p:txBody>
      </p:sp>
      <p:sp>
        <p:nvSpPr>
          <p:cNvPr id="5" name="Footer Placeholder 4">
            <a:extLst>
              <a:ext uri="{FF2B5EF4-FFF2-40B4-BE49-F238E27FC236}">
                <a16:creationId xmlns:a16="http://schemas.microsoft.com/office/drawing/2014/main" id="{86404C2B-6055-24E7-CC99-E6235D2DCE0F}"/>
              </a:ext>
            </a:extLst>
          </p:cNvPr>
          <p:cNvSpPr>
            <a:spLocks noGrp="1"/>
          </p:cNvSpPr>
          <p:nvPr>
            <p:ph type="ftr" sz="quarter" idx="11"/>
          </p:nvPr>
        </p:nvSpPr>
        <p:spPr>
          <a:xfrm>
            <a:off x="1143314" y="6356350"/>
            <a:ext cx="380437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E49F66D-2161-EA4F-6ECE-BF42B6E690E9}"/>
              </a:ext>
            </a:extLst>
          </p:cNvPr>
          <p:cNvSpPr>
            <a:spLocks noGrp="1"/>
          </p:cNvSpPr>
          <p:nvPr>
            <p:ph type="sldNum" sz="quarter" idx="12"/>
          </p:nvPr>
        </p:nvSpPr>
        <p:spPr/>
        <p:txBody>
          <a:bodyPr/>
          <a:lstStyle/>
          <a:p>
            <a:fld id="{3D26D245-81F6-044E-8E3C-F54B84F252EC}" type="slidenum">
              <a:rPr lang="en-US" smtClean="0"/>
              <a:t>‹#›</a:t>
            </a:fld>
            <a:endParaRPr lang="en-US" dirty="0"/>
          </a:p>
        </p:txBody>
      </p:sp>
    </p:spTree>
    <p:extLst>
      <p:ext uri="{BB962C8B-B14F-4D97-AF65-F5344CB8AC3E}">
        <p14:creationId xmlns:p14="http://schemas.microsoft.com/office/powerpoint/2010/main" val="348381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Im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C519B-EF46-EF46-02F8-03352286A0A4}"/>
              </a:ext>
            </a:extLst>
          </p:cNvPr>
          <p:cNvSpPr>
            <a:spLocks noGrp="1"/>
          </p:cNvSpPr>
          <p:nvPr>
            <p:ph type="title"/>
          </p:nvPr>
        </p:nvSpPr>
        <p:spPr>
          <a:xfrm>
            <a:off x="467832" y="1765755"/>
            <a:ext cx="4919331" cy="1396546"/>
          </a:xfrm>
          <a:prstGeom prst="rect">
            <a:avLst/>
          </a:prstGeom>
        </p:spPr>
        <p:txBody>
          <a:bodyPr anchor="b">
            <a:noAutofit/>
          </a:bodyPr>
          <a:lstStyle>
            <a:lvl1pPr>
              <a:defRPr sz="3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814CA7F-E4B2-6F1E-E181-2B5613FF486A}"/>
              </a:ext>
            </a:extLst>
          </p:cNvPr>
          <p:cNvSpPr>
            <a:spLocks noGrp="1"/>
          </p:cNvSpPr>
          <p:nvPr>
            <p:ph type="body" idx="1"/>
          </p:nvPr>
        </p:nvSpPr>
        <p:spPr>
          <a:xfrm>
            <a:off x="458400" y="3162302"/>
            <a:ext cx="4928763" cy="1766886"/>
          </a:xfrm>
        </p:spPr>
        <p:txBody>
          <a:bodyPr>
            <a:no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B4341A-9719-5C41-D3A6-0060F30CE28B}"/>
              </a:ext>
            </a:extLst>
          </p:cNvPr>
          <p:cNvSpPr>
            <a:spLocks noGrp="1"/>
          </p:cNvSpPr>
          <p:nvPr>
            <p:ph type="dt" sz="half" idx="10"/>
          </p:nvPr>
        </p:nvSpPr>
        <p:spPr/>
        <p:txBody>
          <a:bodyPr/>
          <a:lstStyle>
            <a:lvl1pPr>
              <a:defRPr>
                <a:solidFill>
                  <a:schemeClr val="accent2"/>
                </a:solidFill>
              </a:defRPr>
            </a:lvl1pPr>
          </a:lstStyle>
          <a:p>
            <a:fld id="{171CC01A-7E24-354C-8B7D-4A3ED9AE277A}" type="datetimeFigureOut">
              <a:rPr lang="en-US" smtClean="0"/>
              <a:pPr/>
              <a:t>1/13/2026</a:t>
            </a:fld>
            <a:endParaRPr lang="en-US" dirty="0"/>
          </a:p>
        </p:txBody>
      </p:sp>
      <p:sp>
        <p:nvSpPr>
          <p:cNvPr id="5" name="Footer Placeholder 4">
            <a:extLst>
              <a:ext uri="{FF2B5EF4-FFF2-40B4-BE49-F238E27FC236}">
                <a16:creationId xmlns:a16="http://schemas.microsoft.com/office/drawing/2014/main" id="{B22DD931-4E7D-DBDB-CC37-A9128E5C55CD}"/>
              </a:ext>
            </a:extLst>
          </p:cNvPr>
          <p:cNvSpPr>
            <a:spLocks noGrp="1"/>
          </p:cNvSpPr>
          <p:nvPr>
            <p:ph type="ftr" sz="quarter" idx="11"/>
          </p:nvPr>
        </p:nvSpPr>
        <p:spPr>
          <a:xfrm>
            <a:off x="1143314" y="6356350"/>
            <a:ext cx="3804370" cy="365125"/>
          </a:xfrm>
          <a:prstGeom prst="rect">
            <a:avLst/>
          </a:prstGeom>
        </p:spPr>
        <p:txBody>
          <a:bodyPr/>
          <a:lstStyle>
            <a:lvl1pPr>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7134F3FA-57C3-C09A-F949-D20F8E94760B}"/>
              </a:ext>
            </a:extLst>
          </p:cNvPr>
          <p:cNvSpPr>
            <a:spLocks noGrp="1"/>
          </p:cNvSpPr>
          <p:nvPr>
            <p:ph type="sldNum" sz="quarter" idx="12"/>
          </p:nvPr>
        </p:nvSpPr>
        <p:spPr/>
        <p:txBody>
          <a:bodyPr/>
          <a:lstStyle>
            <a:lvl1pPr>
              <a:defRPr>
                <a:solidFill>
                  <a:schemeClr val="accent2"/>
                </a:solidFill>
              </a:defRPr>
            </a:lvl1pPr>
          </a:lstStyle>
          <a:p>
            <a:fld id="{3D26D245-81F6-044E-8E3C-F54B84F252EC}" type="slidenum">
              <a:rPr lang="en-US" smtClean="0"/>
              <a:pPr/>
              <a:t>‹#›</a:t>
            </a:fld>
            <a:endParaRPr lang="en-US" dirty="0"/>
          </a:p>
        </p:txBody>
      </p:sp>
      <p:sp>
        <p:nvSpPr>
          <p:cNvPr id="11" name="Oval 10">
            <a:extLst>
              <a:ext uri="{FF2B5EF4-FFF2-40B4-BE49-F238E27FC236}">
                <a16:creationId xmlns:a16="http://schemas.microsoft.com/office/drawing/2014/main" id="{3101952B-CFD4-90EC-0208-DA3133A8B122}"/>
              </a:ext>
            </a:extLst>
          </p:cNvPr>
          <p:cNvSpPr/>
          <p:nvPr userDrawn="1"/>
        </p:nvSpPr>
        <p:spPr>
          <a:xfrm>
            <a:off x="7199697" y="2332448"/>
            <a:ext cx="3522846" cy="35228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97AE561E-CDA0-9BFB-BEA3-081E20AB41C5}"/>
              </a:ext>
            </a:extLst>
          </p:cNvPr>
          <p:cNvSpPr/>
          <p:nvPr userDrawn="1"/>
        </p:nvSpPr>
        <p:spPr>
          <a:xfrm>
            <a:off x="7199697" y="571025"/>
            <a:ext cx="3522846" cy="3522846"/>
          </a:xfrm>
          <a:prstGeom prst="ellipse">
            <a:avLst/>
          </a:prstGeom>
          <a:pattFill prst="pct5">
            <a:fgClr>
              <a:schemeClr val="tx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Picture Placeholder 18">
            <a:extLst>
              <a:ext uri="{FF2B5EF4-FFF2-40B4-BE49-F238E27FC236}">
                <a16:creationId xmlns:a16="http://schemas.microsoft.com/office/drawing/2014/main" id="{8035BD0D-3072-8E47-7393-1959F6959A11}"/>
              </a:ext>
            </a:extLst>
          </p:cNvPr>
          <p:cNvSpPr>
            <a:spLocks noGrp="1"/>
          </p:cNvSpPr>
          <p:nvPr>
            <p:ph type="pic" sz="quarter" idx="13"/>
          </p:nvPr>
        </p:nvSpPr>
        <p:spPr>
          <a:xfrm>
            <a:off x="7199697" y="571025"/>
            <a:ext cx="3522846" cy="3522846"/>
          </a:xfrm>
          <a:prstGeom prst="ellipse">
            <a:avLst/>
          </a:prstGeom>
        </p:spPr>
        <p:txBody>
          <a:bodyPr/>
          <a:lstStyle/>
          <a:p>
            <a:r>
              <a:rPr lang="en-US"/>
              <a:t>Click icon to add picture</a:t>
            </a:r>
            <a:endParaRPr lang="en-GB"/>
          </a:p>
        </p:txBody>
      </p:sp>
    </p:spTree>
    <p:extLst>
      <p:ext uri="{BB962C8B-B14F-4D97-AF65-F5344CB8AC3E}">
        <p14:creationId xmlns:p14="http://schemas.microsoft.com/office/powerpoint/2010/main" val="2239397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Image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C519B-EF46-EF46-02F8-03352286A0A4}"/>
              </a:ext>
            </a:extLst>
          </p:cNvPr>
          <p:cNvSpPr>
            <a:spLocks noGrp="1"/>
          </p:cNvSpPr>
          <p:nvPr>
            <p:ph type="title"/>
          </p:nvPr>
        </p:nvSpPr>
        <p:spPr>
          <a:xfrm>
            <a:off x="467832" y="1765755"/>
            <a:ext cx="4919331" cy="1396546"/>
          </a:xfrm>
          <a:prstGeom prst="rect">
            <a:avLst/>
          </a:prstGeom>
        </p:spPr>
        <p:txBody>
          <a:bodyPr anchor="b">
            <a:noAutofit/>
          </a:bodyPr>
          <a:lstStyle>
            <a:lvl1pPr>
              <a:defRPr sz="3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814CA7F-E4B2-6F1E-E181-2B5613FF486A}"/>
              </a:ext>
            </a:extLst>
          </p:cNvPr>
          <p:cNvSpPr>
            <a:spLocks noGrp="1"/>
          </p:cNvSpPr>
          <p:nvPr>
            <p:ph type="body" idx="1"/>
          </p:nvPr>
        </p:nvSpPr>
        <p:spPr>
          <a:xfrm>
            <a:off x="458400" y="3162302"/>
            <a:ext cx="4928763" cy="1766886"/>
          </a:xfrm>
        </p:spPr>
        <p:txBody>
          <a:bodyPr>
            <a:no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B4341A-9719-5C41-D3A6-0060F30CE28B}"/>
              </a:ext>
            </a:extLst>
          </p:cNvPr>
          <p:cNvSpPr>
            <a:spLocks noGrp="1"/>
          </p:cNvSpPr>
          <p:nvPr>
            <p:ph type="dt" sz="half" idx="10"/>
          </p:nvPr>
        </p:nvSpPr>
        <p:spPr/>
        <p:txBody>
          <a:bodyPr/>
          <a:lstStyle>
            <a:lvl1pPr>
              <a:defRPr>
                <a:solidFill>
                  <a:schemeClr val="accent2"/>
                </a:solidFill>
              </a:defRPr>
            </a:lvl1pPr>
          </a:lstStyle>
          <a:p>
            <a:fld id="{171CC01A-7E24-354C-8B7D-4A3ED9AE277A}" type="datetimeFigureOut">
              <a:rPr lang="en-US" smtClean="0"/>
              <a:pPr/>
              <a:t>1/13/2026</a:t>
            </a:fld>
            <a:endParaRPr lang="en-US" dirty="0"/>
          </a:p>
        </p:txBody>
      </p:sp>
      <p:sp>
        <p:nvSpPr>
          <p:cNvPr id="5" name="Footer Placeholder 4">
            <a:extLst>
              <a:ext uri="{FF2B5EF4-FFF2-40B4-BE49-F238E27FC236}">
                <a16:creationId xmlns:a16="http://schemas.microsoft.com/office/drawing/2014/main" id="{B22DD931-4E7D-DBDB-CC37-A9128E5C55CD}"/>
              </a:ext>
            </a:extLst>
          </p:cNvPr>
          <p:cNvSpPr>
            <a:spLocks noGrp="1"/>
          </p:cNvSpPr>
          <p:nvPr>
            <p:ph type="ftr" sz="quarter" idx="11"/>
          </p:nvPr>
        </p:nvSpPr>
        <p:spPr>
          <a:xfrm>
            <a:off x="1143314" y="6356350"/>
            <a:ext cx="3804370" cy="365125"/>
          </a:xfrm>
          <a:prstGeom prst="rect">
            <a:avLst/>
          </a:prstGeom>
        </p:spPr>
        <p:txBody>
          <a:bodyPr/>
          <a:lstStyle>
            <a:lvl1pPr>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7134F3FA-57C3-C09A-F949-D20F8E94760B}"/>
              </a:ext>
            </a:extLst>
          </p:cNvPr>
          <p:cNvSpPr>
            <a:spLocks noGrp="1"/>
          </p:cNvSpPr>
          <p:nvPr>
            <p:ph type="sldNum" sz="quarter" idx="12"/>
          </p:nvPr>
        </p:nvSpPr>
        <p:spPr/>
        <p:txBody>
          <a:bodyPr/>
          <a:lstStyle>
            <a:lvl1pPr>
              <a:defRPr>
                <a:solidFill>
                  <a:schemeClr val="accent2"/>
                </a:solidFill>
              </a:defRPr>
            </a:lvl1pPr>
          </a:lstStyle>
          <a:p>
            <a:fld id="{3D26D245-81F6-044E-8E3C-F54B84F252EC}" type="slidenum">
              <a:rPr lang="en-US" smtClean="0"/>
              <a:pPr/>
              <a:t>‹#›</a:t>
            </a:fld>
            <a:endParaRPr lang="en-US" dirty="0"/>
          </a:p>
        </p:txBody>
      </p:sp>
      <p:sp>
        <p:nvSpPr>
          <p:cNvPr id="10" name="Oval 9">
            <a:extLst>
              <a:ext uri="{FF2B5EF4-FFF2-40B4-BE49-F238E27FC236}">
                <a16:creationId xmlns:a16="http://schemas.microsoft.com/office/drawing/2014/main" id="{D6E885EF-9B93-029A-0D68-132CD3726147}"/>
              </a:ext>
            </a:extLst>
          </p:cNvPr>
          <p:cNvSpPr/>
          <p:nvPr userDrawn="1"/>
        </p:nvSpPr>
        <p:spPr>
          <a:xfrm>
            <a:off x="7199697" y="2332448"/>
            <a:ext cx="3522846" cy="352284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8C58B1B2-086B-2D90-77F0-E16C18A1C89F}"/>
              </a:ext>
            </a:extLst>
          </p:cNvPr>
          <p:cNvSpPr/>
          <p:nvPr userDrawn="1"/>
        </p:nvSpPr>
        <p:spPr>
          <a:xfrm>
            <a:off x="7199697" y="571025"/>
            <a:ext cx="3522846" cy="3522846"/>
          </a:xfrm>
          <a:prstGeom prst="ellipse">
            <a:avLst/>
          </a:prstGeom>
          <a:pattFill prst="pct5">
            <a:fgClr>
              <a:schemeClr val="tx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8">
            <a:extLst>
              <a:ext uri="{FF2B5EF4-FFF2-40B4-BE49-F238E27FC236}">
                <a16:creationId xmlns:a16="http://schemas.microsoft.com/office/drawing/2014/main" id="{14814412-3B6C-8DF8-B2CF-F57F5E0197AF}"/>
              </a:ext>
            </a:extLst>
          </p:cNvPr>
          <p:cNvSpPr>
            <a:spLocks noGrp="1"/>
          </p:cNvSpPr>
          <p:nvPr>
            <p:ph type="pic" sz="quarter" idx="13"/>
          </p:nvPr>
        </p:nvSpPr>
        <p:spPr>
          <a:xfrm>
            <a:off x="7199697" y="571025"/>
            <a:ext cx="3522846" cy="3522846"/>
          </a:xfrm>
          <a:prstGeom prst="ellipse">
            <a:avLst/>
          </a:prstGeom>
        </p:spPr>
        <p:txBody>
          <a:bodyPr/>
          <a:lstStyle/>
          <a:p>
            <a:r>
              <a:rPr lang="en-US"/>
              <a:t>Click icon to add picture</a:t>
            </a:r>
            <a:endParaRPr lang="en-GB"/>
          </a:p>
        </p:txBody>
      </p:sp>
      <p:pic>
        <p:nvPicPr>
          <p:cNvPr id="14" name="Graphic 13">
            <a:extLst>
              <a:ext uri="{FF2B5EF4-FFF2-40B4-BE49-F238E27FC236}">
                <a16:creationId xmlns:a16="http://schemas.microsoft.com/office/drawing/2014/main" id="{51EA8D01-DFD1-828E-0395-8C59B2840A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90560" y="6108976"/>
            <a:ext cx="1943040" cy="412681"/>
          </a:xfrm>
          <a:prstGeom prst="rect">
            <a:avLst/>
          </a:prstGeom>
        </p:spPr>
      </p:pic>
    </p:spTree>
    <p:extLst>
      <p:ext uri="{BB962C8B-B14F-4D97-AF65-F5344CB8AC3E}">
        <p14:creationId xmlns:p14="http://schemas.microsoft.com/office/powerpoint/2010/main" val="398736227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RG Imag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C519B-EF46-EF46-02F8-03352286A0A4}"/>
              </a:ext>
            </a:extLst>
          </p:cNvPr>
          <p:cNvSpPr>
            <a:spLocks noGrp="1"/>
          </p:cNvSpPr>
          <p:nvPr>
            <p:ph type="title"/>
          </p:nvPr>
        </p:nvSpPr>
        <p:spPr>
          <a:xfrm>
            <a:off x="467832" y="1765755"/>
            <a:ext cx="5626812" cy="1396546"/>
          </a:xfrm>
          <a:prstGeom prst="rect">
            <a:avLst/>
          </a:prstGeom>
        </p:spPr>
        <p:txBody>
          <a:bodyPr anchor="b">
            <a:noAutofit/>
          </a:bodyPr>
          <a:lstStyle>
            <a:lvl1pPr>
              <a:defRPr sz="3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814CA7F-E4B2-6F1E-E181-2B5613FF486A}"/>
              </a:ext>
            </a:extLst>
          </p:cNvPr>
          <p:cNvSpPr>
            <a:spLocks noGrp="1"/>
          </p:cNvSpPr>
          <p:nvPr>
            <p:ph type="body" idx="1"/>
          </p:nvPr>
        </p:nvSpPr>
        <p:spPr>
          <a:xfrm>
            <a:off x="458400" y="3162302"/>
            <a:ext cx="5637600" cy="1766886"/>
          </a:xfrm>
        </p:spPr>
        <p:txBody>
          <a:bodyPr>
            <a:no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B4341A-9719-5C41-D3A6-0060F30CE28B}"/>
              </a:ext>
            </a:extLst>
          </p:cNvPr>
          <p:cNvSpPr>
            <a:spLocks noGrp="1"/>
          </p:cNvSpPr>
          <p:nvPr>
            <p:ph type="dt" sz="half" idx="10"/>
          </p:nvPr>
        </p:nvSpPr>
        <p:spPr/>
        <p:txBody>
          <a:bodyPr/>
          <a:lstStyle>
            <a:lvl1pPr>
              <a:defRPr>
                <a:solidFill>
                  <a:schemeClr val="accent2"/>
                </a:solidFill>
              </a:defRPr>
            </a:lvl1pPr>
          </a:lstStyle>
          <a:p>
            <a:fld id="{171CC01A-7E24-354C-8B7D-4A3ED9AE277A}" type="datetimeFigureOut">
              <a:rPr lang="en-US" smtClean="0"/>
              <a:pPr/>
              <a:t>1/13/2026</a:t>
            </a:fld>
            <a:endParaRPr lang="en-US" dirty="0"/>
          </a:p>
        </p:txBody>
      </p:sp>
      <p:sp>
        <p:nvSpPr>
          <p:cNvPr id="5" name="Footer Placeholder 4">
            <a:extLst>
              <a:ext uri="{FF2B5EF4-FFF2-40B4-BE49-F238E27FC236}">
                <a16:creationId xmlns:a16="http://schemas.microsoft.com/office/drawing/2014/main" id="{B22DD931-4E7D-DBDB-CC37-A9128E5C55CD}"/>
              </a:ext>
            </a:extLst>
          </p:cNvPr>
          <p:cNvSpPr>
            <a:spLocks noGrp="1"/>
          </p:cNvSpPr>
          <p:nvPr>
            <p:ph type="ftr" sz="quarter" idx="11"/>
          </p:nvPr>
        </p:nvSpPr>
        <p:spPr>
          <a:xfrm>
            <a:off x="1143314" y="6356350"/>
            <a:ext cx="3804370" cy="365125"/>
          </a:xfrm>
          <a:prstGeom prst="rect">
            <a:avLst/>
          </a:prstGeom>
        </p:spPr>
        <p:txBody>
          <a:bodyPr/>
          <a:lstStyle>
            <a:lvl1pPr>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7134F3FA-57C3-C09A-F949-D20F8E94760B}"/>
              </a:ext>
            </a:extLst>
          </p:cNvPr>
          <p:cNvSpPr>
            <a:spLocks noGrp="1"/>
          </p:cNvSpPr>
          <p:nvPr>
            <p:ph type="sldNum" sz="quarter" idx="12"/>
          </p:nvPr>
        </p:nvSpPr>
        <p:spPr/>
        <p:txBody>
          <a:bodyPr/>
          <a:lstStyle>
            <a:lvl1pPr>
              <a:defRPr>
                <a:solidFill>
                  <a:schemeClr val="accent2"/>
                </a:solidFill>
              </a:defRPr>
            </a:lvl1pPr>
          </a:lstStyle>
          <a:p>
            <a:fld id="{3D26D245-81F6-044E-8E3C-F54B84F252EC}" type="slidenum">
              <a:rPr lang="en-US" smtClean="0"/>
              <a:pPr/>
              <a:t>‹#›</a:t>
            </a:fld>
            <a:endParaRPr lang="en-US" dirty="0"/>
          </a:p>
        </p:txBody>
      </p:sp>
      <p:sp>
        <p:nvSpPr>
          <p:cNvPr id="10" name="Oval 9">
            <a:extLst>
              <a:ext uri="{FF2B5EF4-FFF2-40B4-BE49-F238E27FC236}">
                <a16:creationId xmlns:a16="http://schemas.microsoft.com/office/drawing/2014/main" id="{5ACDD0C2-7D66-CCD1-121B-BF93E223D982}"/>
              </a:ext>
            </a:extLst>
          </p:cNvPr>
          <p:cNvSpPr/>
          <p:nvPr userDrawn="1"/>
        </p:nvSpPr>
        <p:spPr>
          <a:xfrm>
            <a:off x="8566262" y="1062736"/>
            <a:ext cx="4732527" cy="473252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A2AD19F-E172-14C1-DA12-3E87FF61219C}"/>
              </a:ext>
            </a:extLst>
          </p:cNvPr>
          <p:cNvSpPr/>
          <p:nvPr userDrawn="1"/>
        </p:nvSpPr>
        <p:spPr>
          <a:xfrm>
            <a:off x="6804839" y="1062736"/>
            <a:ext cx="4732527" cy="4732527"/>
          </a:xfrm>
          <a:prstGeom prst="ellipse">
            <a:avLst/>
          </a:prstGeom>
          <a:pattFill prst="pct5">
            <a:fgClr>
              <a:schemeClr val="tx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8">
            <a:extLst>
              <a:ext uri="{FF2B5EF4-FFF2-40B4-BE49-F238E27FC236}">
                <a16:creationId xmlns:a16="http://schemas.microsoft.com/office/drawing/2014/main" id="{AE1BFB0F-25AF-D9D1-4DD9-49ADBD5E7C00}"/>
              </a:ext>
            </a:extLst>
          </p:cNvPr>
          <p:cNvSpPr>
            <a:spLocks noGrp="1"/>
          </p:cNvSpPr>
          <p:nvPr>
            <p:ph type="pic" sz="quarter" idx="13"/>
          </p:nvPr>
        </p:nvSpPr>
        <p:spPr>
          <a:xfrm>
            <a:off x="6804839" y="1062736"/>
            <a:ext cx="4732527" cy="4732527"/>
          </a:xfrm>
          <a:prstGeom prst="ellipse">
            <a:avLst/>
          </a:prstGeom>
        </p:spPr>
        <p:txBody>
          <a:bodyPr/>
          <a:lstStyle/>
          <a:p>
            <a:r>
              <a:rPr lang="en-US"/>
              <a:t>Click icon to add picture</a:t>
            </a:r>
            <a:endParaRPr lang="en-GB"/>
          </a:p>
        </p:txBody>
      </p:sp>
    </p:spTree>
    <p:extLst>
      <p:ext uri="{BB962C8B-B14F-4D97-AF65-F5344CB8AC3E}">
        <p14:creationId xmlns:p14="http://schemas.microsoft.com/office/powerpoint/2010/main" val="2773017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7AF1AE-2172-635A-FB07-B774BE6ED253}"/>
              </a:ext>
            </a:extLst>
          </p:cNvPr>
          <p:cNvSpPr>
            <a:spLocks noGrp="1"/>
          </p:cNvSpPr>
          <p:nvPr>
            <p:ph type="body" idx="1"/>
          </p:nvPr>
        </p:nvSpPr>
        <p:spPr>
          <a:xfrm>
            <a:off x="458400" y="1690688"/>
            <a:ext cx="11275200" cy="448627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1722EA-B68F-FB7B-446D-E86A9E0E3314}"/>
              </a:ext>
            </a:extLst>
          </p:cNvPr>
          <p:cNvSpPr>
            <a:spLocks noGrp="1"/>
          </p:cNvSpPr>
          <p:nvPr>
            <p:ph type="dt" sz="half" idx="2"/>
          </p:nvPr>
        </p:nvSpPr>
        <p:spPr>
          <a:xfrm>
            <a:off x="5164190" y="6356350"/>
            <a:ext cx="717087" cy="365125"/>
          </a:xfrm>
          <a:prstGeom prst="rect">
            <a:avLst/>
          </a:prstGeom>
        </p:spPr>
        <p:txBody>
          <a:bodyPr vert="horz" lIns="91440" tIns="45720" rIns="91440" bIns="45720" rtlCol="0" anchor="ctr"/>
          <a:lstStyle>
            <a:lvl1pPr algn="ctr">
              <a:defRPr sz="1200">
                <a:solidFill>
                  <a:schemeClr val="accent1"/>
                </a:solidFill>
                <a:latin typeface="Inter regular" panose="02000503000000020004" pitchFamily="2" charset="0"/>
                <a:ea typeface="Inter regular" panose="02000503000000020004" pitchFamily="2" charset="0"/>
              </a:defRPr>
            </a:lvl1pPr>
          </a:lstStyle>
          <a:p>
            <a:fld id="{171CC01A-7E24-354C-8B7D-4A3ED9AE277A}" type="datetimeFigureOut">
              <a:rPr lang="en-US" smtClean="0"/>
              <a:pPr/>
              <a:t>1/13/2026</a:t>
            </a:fld>
            <a:endParaRPr lang="en-US" dirty="0">
              <a:latin typeface="Inter regular" panose="02000503000000020004" pitchFamily="2" charset="0"/>
              <a:ea typeface="Inter regular" panose="02000503000000020004" pitchFamily="2" charset="0"/>
            </a:endParaRPr>
          </a:p>
        </p:txBody>
      </p:sp>
      <p:sp>
        <p:nvSpPr>
          <p:cNvPr id="6" name="Slide Number Placeholder 5">
            <a:extLst>
              <a:ext uri="{FF2B5EF4-FFF2-40B4-BE49-F238E27FC236}">
                <a16:creationId xmlns:a16="http://schemas.microsoft.com/office/drawing/2014/main" id="{E00CDBF1-1659-1CB8-71ED-E8F7A35C1E84}"/>
              </a:ext>
            </a:extLst>
          </p:cNvPr>
          <p:cNvSpPr>
            <a:spLocks noGrp="1"/>
          </p:cNvSpPr>
          <p:nvPr>
            <p:ph type="sldNum" sz="quarter" idx="4"/>
          </p:nvPr>
        </p:nvSpPr>
        <p:spPr>
          <a:xfrm>
            <a:off x="458400" y="6356350"/>
            <a:ext cx="465779" cy="365125"/>
          </a:xfrm>
          <a:prstGeom prst="rect">
            <a:avLst/>
          </a:prstGeom>
        </p:spPr>
        <p:txBody>
          <a:bodyPr vert="horz" lIns="91440" tIns="45720" rIns="91440" bIns="45720" rtlCol="0" anchor="ctr"/>
          <a:lstStyle>
            <a:lvl1pPr algn="l">
              <a:defRPr sz="1200">
                <a:solidFill>
                  <a:schemeClr val="accent1"/>
                </a:solidFill>
              </a:defRPr>
            </a:lvl1pPr>
          </a:lstStyle>
          <a:p>
            <a:fld id="{3D26D245-81F6-044E-8E3C-F54B84F252EC}" type="slidenum">
              <a:rPr lang="en-US" smtClean="0"/>
              <a:pPr/>
              <a:t>‹#›</a:t>
            </a:fld>
            <a:endParaRPr lang="en-US" dirty="0"/>
          </a:p>
        </p:txBody>
      </p:sp>
      <p:pic>
        <p:nvPicPr>
          <p:cNvPr id="10" name="Graphic 9">
            <a:extLst>
              <a:ext uri="{FF2B5EF4-FFF2-40B4-BE49-F238E27FC236}">
                <a16:creationId xmlns:a16="http://schemas.microsoft.com/office/drawing/2014/main" id="{9083F0CC-97CC-CAB2-F417-D0C7032ACC70}"/>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9790560" y="6108976"/>
            <a:ext cx="1943040" cy="412681"/>
          </a:xfrm>
          <a:prstGeom prst="rect">
            <a:avLst/>
          </a:prstGeom>
        </p:spPr>
      </p:pic>
      <p:sp>
        <p:nvSpPr>
          <p:cNvPr id="12" name="Title Placeholder 11">
            <a:extLst>
              <a:ext uri="{FF2B5EF4-FFF2-40B4-BE49-F238E27FC236}">
                <a16:creationId xmlns:a16="http://schemas.microsoft.com/office/drawing/2014/main" id="{81BDA431-BF2C-27FA-D1FE-AECE129E9832}"/>
              </a:ext>
            </a:extLst>
          </p:cNvPr>
          <p:cNvSpPr>
            <a:spLocks noGrp="1"/>
          </p:cNvSpPr>
          <p:nvPr>
            <p:ph type="title"/>
          </p:nvPr>
        </p:nvSpPr>
        <p:spPr>
          <a:xfrm>
            <a:off x="458400" y="365125"/>
            <a:ext cx="11275200" cy="1325563"/>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13" name="Footer Placeholder 12">
            <a:extLst>
              <a:ext uri="{FF2B5EF4-FFF2-40B4-BE49-F238E27FC236}">
                <a16:creationId xmlns:a16="http://schemas.microsoft.com/office/drawing/2014/main" id="{9343F705-9014-CC92-4EBE-476C5BA22E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Tree>
    <p:extLst>
      <p:ext uri="{BB962C8B-B14F-4D97-AF65-F5344CB8AC3E}">
        <p14:creationId xmlns:p14="http://schemas.microsoft.com/office/powerpoint/2010/main" val="3490740967"/>
      </p:ext>
    </p:extLst>
  </p:cSld>
  <p:clrMap bg1="dk1" tx1="lt1" bg2="dk2" tx2="lt2" accent1="accent1" accent2="accent2" accent3="accent3" accent4="accent4" accent5="accent5" accent6="accent6" hlink="hlink" folHlink="folHlink"/>
  <p:sldLayoutIdLst>
    <p:sldLayoutId id="2147483661" r:id="rId1"/>
    <p:sldLayoutId id="2147483778" r:id="rId2"/>
    <p:sldLayoutId id="2147483776" r:id="rId3"/>
    <p:sldLayoutId id="2147483777" r:id="rId4"/>
    <p:sldLayoutId id="2147483677" r:id="rId5"/>
    <p:sldLayoutId id="2147483662" r:id="rId6"/>
    <p:sldLayoutId id="2147483735" r:id="rId7"/>
    <p:sldLayoutId id="2147483737" r:id="rId8"/>
    <p:sldLayoutId id="2147483742" r:id="rId9"/>
    <p:sldLayoutId id="2147483779" r:id="rId10"/>
    <p:sldLayoutId id="2147483715" r:id="rId11"/>
    <p:sldLayoutId id="2147483664" r:id="rId12"/>
    <p:sldLayoutId id="2147483672" r:id="rId13"/>
    <p:sldLayoutId id="2147483667" r:id="rId14"/>
    <p:sldLayoutId id="2147483725" r:id="rId15"/>
    <p:sldLayoutId id="2147483781" r:id="rId16"/>
    <p:sldLayoutId id="2147483780" r:id="rId17"/>
    <p:sldLayoutId id="2147483782" r:id="rId18"/>
    <p:sldLayoutId id="2147483730" r:id="rId19"/>
    <p:sldLayoutId id="2147483729" r:id="rId20"/>
    <p:sldLayoutId id="2147483731" r:id="rId21"/>
    <p:sldLayoutId id="2147483775" r:id="rId22"/>
    <p:sldLayoutId id="2147483733" r:id="rId23"/>
  </p:sldLayoutIdLst>
  <p:txStyles>
    <p:titleStyle>
      <a:lvl1pPr algn="l" defTabSz="914400" rtl="0" eaLnBrk="1" latinLnBrk="0" hangingPunct="1">
        <a:lnSpc>
          <a:spcPct val="100000"/>
        </a:lnSpc>
        <a:spcBef>
          <a:spcPct val="0"/>
        </a:spcBef>
        <a:buNone/>
        <a:defRPr sz="3200" kern="1200">
          <a:solidFill>
            <a:schemeClr val="tx2"/>
          </a:solidFill>
          <a:latin typeface="Larken DEMO" panose="00000500000000000000" pitchFamily="50" charset="0"/>
          <a:ea typeface="+mj-ea"/>
          <a:cs typeface="+mj-cs"/>
        </a:defRPr>
      </a:lvl1pPr>
    </p:titleStyle>
    <p:bodyStyle>
      <a:lvl1pPr marL="0" indent="0" algn="l" defTabSz="914400" rtl="0" eaLnBrk="1" latinLnBrk="0" hangingPunct="1">
        <a:lnSpc>
          <a:spcPct val="150000"/>
        </a:lnSpc>
        <a:spcBef>
          <a:spcPts val="1600"/>
        </a:spcBef>
        <a:buFont typeface="Arial" panose="020B0604020202020204" pitchFamily="34" charset="0"/>
        <a:buNone/>
        <a:defRPr sz="1600" kern="1200">
          <a:solidFill>
            <a:schemeClr val="tx1"/>
          </a:solidFill>
          <a:latin typeface="Inter Medium" panose="02000503000000020004" pitchFamily="2" charset="0"/>
          <a:ea typeface="Inter Medium" panose="02000503000000020004" pitchFamily="2" charset="0"/>
          <a:cs typeface="+mn-cs"/>
        </a:defRPr>
      </a:lvl1pPr>
      <a:lvl2pPr marL="268288" indent="-268288" algn="l" defTabSz="914400" rtl="0" eaLnBrk="1" latinLnBrk="0" hangingPunct="1">
        <a:lnSpc>
          <a:spcPct val="150000"/>
        </a:lnSpc>
        <a:spcBef>
          <a:spcPts val="500"/>
        </a:spcBef>
        <a:buClr>
          <a:schemeClr val="tx2"/>
        </a:buClr>
        <a:buFont typeface="System Font Regular"/>
        <a:buChar char="-"/>
        <a:tabLst/>
        <a:defRPr sz="1600" kern="1200">
          <a:solidFill>
            <a:schemeClr val="tx1"/>
          </a:solidFill>
          <a:latin typeface="Inter regular" panose="02000503000000020004" pitchFamily="2" charset="0"/>
          <a:ea typeface="Inter regular" panose="02000503000000020004" pitchFamily="2" charset="0"/>
          <a:cs typeface="+mn-cs"/>
        </a:defRPr>
      </a:lvl2pPr>
      <a:lvl3pPr marL="538163" indent="-227013" algn="l" defTabSz="914400" rtl="0" eaLnBrk="1" latinLnBrk="0" hangingPunct="1">
        <a:lnSpc>
          <a:spcPct val="150000"/>
        </a:lnSpc>
        <a:spcBef>
          <a:spcPts val="500"/>
        </a:spcBef>
        <a:buClr>
          <a:schemeClr val="tx2"/>
        </a:buClr>
        <a:buFont typeface="Arial" panose="020B0604020202020204" pitchFamily="34" charset="0"/>
        <a:buChar char="•"/>
        <a:tabLst/>
        <a:defRPr sz="1600" kern="1200">
          <a:solidFill>
            <a:schemeClr val="tx1"/>
          </a:solidFill>
          <a:latin typeface="Inter regular" panose="02000503000000020004" pitchFamily="2" charset="0"/>
          <a:ea typeface="Inter regular" panose="02000503000000020004" pitchFamily="2" charset="0"/>
          <a:cs typeface="+mn-cs"/>
        </a:defRPr>
      </a:lvl3pPr>
      <a:lvl4pPr marL="801688" indent="-263525" algn="l" defTabSz="914400" rtl="0" eaLnBrk="1" latinLnBrk="0" hangingPunct="1">
        <a:lnSpc>
          <a:spcPct val="150000"/>
        </a:lnSpc>
        <a:spcBef>
          <a:spcPts val="500"/>
        </a:spcBef>
        <a:buClr>
          <a:schemeClr val="tx2"/>
        </a:buClr>
        <a:buFont typeface="System Font Regular"/>
        <a:buChar char="-"/>
        <a:tabLst/>
        <a:defRPr sz="1600" kern="1200">
          <a:solidFill>
            <a:schemeClr val="tx1"/>
          </a:solidFill>
          <a:latin typeface="Inter regular" panose="02000503000000020004" pitchFamily="2" charset="0"/>
          <a:ea typeface="Inter regular" panose="02000503000000020004" pitchFamily="2" charset="0"/>
          <a:cs typeface="+mn-cs"/>
        </a:defRPr>
      </a:lvl4pPr>
      <a:lvl5pPr marL="1071563" indent="-227013" algn="l" defTabSz="914400" rtl="0" eaLnBrk="1" latinLnBrk="0" hangingPunct="1">
        <a:lnSpc>
          <a:spcPct val="150000"/>
        </a:lnSpc>
        <a:spcBef>
          <a:spcPts val="500"/>
        </a:spcBef>
        <a:buClr>
          <a:schemeClr val="tx2"/>
        </a:buClr>
        <a:buFont typeface="Arial" panose="020B0604020202020204" pitchFamily="34" charset="0"/>
        <a:buChar char="•"/>
        <a:tabLst/>
        <a:defRPr sz="1600" kern="1200">
          <a:solidFill>
            <a:schemeClr val="tx1"/>
          </a:solidFill>
          <a:latin typeface="Inter regular" panose="02000503000000020004" pitchFamily="2" charset="0"/>
          <a:ea typeface="Inter regula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06" userDrawn="1">
          <p15:clr>
            <a:srgbClr val="F26B43"/>
          </p15:clr>
        </p15:guide>
        <p15:guide id="2" pos="67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4.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1A57A3-CF26-7A3F-3761-AE549AC7C473}"/>
              </a:ext>
            </a:extLst>
          </p:cNvPr>
          <p:cNvSpPr>
            <a:spLocks noGrp="1"/>
          </p:cNvSpPr>
          <p:nvPr>
            <p:ph type="title"/>
          </p:nvPr>
        </p:nvSpPr>
        <p:spPr>
          <a:xfrm>
            <a:off x="467832" y="1699882"/>
            <a:ext cx="5267950" cy="3458235"/>
          </a:xfrm>
        </p:spPr>
        <p:txBody>
          <a:bodyPr anchor="b">
            <a:noAutofit/>
          </a:bodyPr>
          <a:lstStyle/>
          <a:p>
            <a:r>
              <a:rPr lang="en-US" dirty="0">
                <a:latin typeface="Larken" pitchFamily="50" charset="0"/>
              </a:rPr>
              <a:t>Protection of the Estates of Cohabiting Couples</a:t>
            </a:r>
          </a:p>
        </p:txBody>
      </p:sp>
      <p:pic>
        <p:nvPicPr>
          <p:cNvPr id="6" name="Picture Placeholder 5">
            <a:extLst>
              <a:ext uri="{FF2B5EF4-FFF2-40B4-BE49-F238E27FC236}">
                <a16:creationId xmlns:a16="http://schemas.microsoft.com/office/drawing/2014/main" id="{C39591F5-EB00-124F-0B61-8353E4C95D56}"/>
              </a:ext>
            </a:extLst>
          </p:cNvPr>
          <p:cNvPicPr>
            <a:picLocks noGrp="1" noChangeAspect="1"/>
          </p:cNvPicPr>
          <p:nvPr>
            <p:ph type="pic" sz="quarter" idx="13"/>
          </p:nvPr>
        </p:nvPicPr>
        <p:blipFill>
          <a:blip r:embed="rId2"/>
          <a:srcRect l="20010" r="9152"/>
          <a:stretch>
            <a:fillRect/>
          </a:stretch>
        </p:blipFill>
        <p:spPr>
          <a:xfrm>
            <a:off x="6396737" y="531368"/>
            <a:ext cx="5795263" cy="5795263"/>
          </a:xfrm>
        </p:spPr>
      </p:pic>
    </p:spTree>
    <p:extLst>
      <p:ext uri="{BB962C8B-B14F-4D97-AF65-F5344CB8AC3E}">
        <p14:creationId xmlns:p14="http://schemas.microsoft.com/office/powerpoint/2010/main" val="1173733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97AFA7-8AB4-FDCF-8180-5B2D156F9597}"/>
              </a:ext>
            </a:extLst>
          </p:cNvPr>
          <p:cNvSpPr>
            <a:spLocks noGrp="1"/>
          </p:cNvSpPr>
          <p:nvPr>
            <p:ph type="title"/>
          </p:nvPr>
        </p:nvSpPr>
        <p:spPr>
          <a:xfrm>
            <a:off x="458401" y="156633"/>
            <a:ext cx="11275199" cy="770467"/>
          </a:xfrm>
        </p:spPr>
        <p:txBody>
          <a:bodyPr anchor="ctr"/>
          <a:lstStyle/>
          <a:p>
            <a:r>
              <a:rPr lang="en-US" dirty="0">
                <a:latin typeface="Larken" pitchFamily="50" charset="0"/>
              </a:rPr>
              <a:t>Protection of the Estates of Cohabiting Couples</a:t>
            </a:r>
            <a:endParaRPr lang="en-GB" dirty="0">
              <a:latin typeface="Larken" pitchFamily="50" charset="0"/>
            </a:endParaRPr>
          </a:p>
        </p:txBody>
      </p:sp>
      <p:sp>
        <p:nvSpPr>
          <p:cNvPr id="5" name="Content Placeholder 4">
            <a:extLst>
              <a:ext uri="{FF2B5EF4-FFF2-40B4-BE49-F238E27FC236}">
                <a16:creationId xmlns:a16="http://schemas.microsoft.com/office/drawing/2014/main" id="{78DBFAFD-D93B-C659-CD93-8C132B51E3F6}"/>
              </a:ext>
            </a:extLst>
          </p:cNvPr>
          <p:cNvSpPr>
            <a:spLocks noGrp="1"/>
          </p:cNvSpPr>
          <p:nvPr>
            <p:ph sz="half" idx="1"/>
          </p:nvPr>
        </p:nvSpPr>
        <p:spPr>
          <a:xfrm>
            <a:off x="458399" y="1185333"/>
            <a:ext cx="5041457" cy="4991630"/>
          </a:xfrm>
        </p:spPr>
        <p:txBody>
          <a:bodyPr/>
          <a:lstStyle/>
          <a:p>
            <a:r>
              <a:rPr lang="en-US" sz="1200" dirty="0"/>
              <a:t>Generally, relatively few cohabitees receive adequate advice on the protection and inter-generational tax planning of their estates, be it pensions, Death in Service (DIS) benefits, life cover, property assets, savings and investments or lifetime inter-generational transfers. </a:t>
            </a:r>
          </a:p>
          <a:p>
            <a:r>
              <a:rPr lang="en-US" sz="1200" dirty="0"/>
              <a:t>Integrated financial planning and effective legal planning are  essential in delivering the desired outcomes for cohabitees. The use of lifetime and deathtime Trust frameworks is a popular, reliable solution but many clients are rarely advised to use them by legal service providers and may be led to believe they are overly complex, and expensive to maintain which need not be the case.  </a:t>
            </a:r>
          </a:p>
          <a:p>
            <a:r>
              <a:rPr lang="en-US" sz="1200" dirty="0"/>
              <a:t>Many cohabitees do not even have a Will and do not fully understand what difficulties can be created at probate and that their assets may not be directed where they would like them to go under intestacy rules. Their partner is often excluded from benefiting from the residual estate.</a:t>
            </a:r>
          </a:p>
          <a:p>
            <a:endParaRPr lang="en-GB" sz="800" dirty="0"/>
          </a:p>
        </p:txBody>
      </p:sp>
      <p:sp>
        <p:nvSpPr>
          <p:cNvPr id="6" name="Content Placeholder 5">
            <a:extLst>
              <a:ext uri="{FF2B5EF4-FFF2-40B4-BE49-F238E27FC236}">
                <a16:creationId xmlns:a16="http://schemas.microsoft.com/office/drawing/2014/main" id="{8BC89DCF-6EFF-2DF1-76A8-2649B7C34973}"/>
              </a:ext>
            </a:extLst>
          </p:cNvPr>
          <p:cNvSpPr>
            <a:spLocks noGrp="1"/>
          </p:cNvSpPr>
          <p:nvPr>
            <p:ph sz="half" idx="2"/>
          </p:nvPr>
        </p:nvSpPr>
        <p:spPr>
          <a:xfrm>
            <a:off x="5734493" y="1185333"/>
            <a:ext cx="5041457" cy="4991630"/>
          </a:xfrm>
        </p:spPr>
        <p:txBody>
          <a:bodyPr/>
          <a:lstStyle/>
          <a:p>
            <a:r>
              <a:rPr lang="en-US" sz="1200" dirty="0"/>
              <a:t>Thankfully, the majority of cohabitees at least have simple Wills that direct assets “absolutely” to their chosen Beneficiaries which is effective for directing wealth but inefficient in protecting it and extremely tax ineffective when assets are directed to a partner where spousal exemption rules do not apply, thus running the risk of double taxation in some cases.</a:t>
            </a:r>
          </a:p>
          <a:p>
            <a:r>
              <a:rPr lang="en-US" sz="1200" dirty="0"/>
              <a:t>If you are a parent or have family members who you wish to benefit from the wealth you have created during your lifetime, you must consider possible future outcomes that may befall your chosen Beneficiaries and address any concerns that you may have now or may emerge in the future. </a:t>
            </a:r>
          </a:p>
          <a:p>
            <a:endParaRPr lang="en-GB" sz="800" dirty="0"/>
          </a:p>
        </p:txBody>
      </p:sp>
    </p:spTree>
    <p:extLst>
      <p:ext uri="{BB962C8B-B14F-4D97-AF65-F5344CB8AC3E}">
        <p14:creationId xmlns:p14="http://schemas.microsoft.com/office/powerpoint/2010/main" val="3466459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27653-EAB3-F0CF-B0F0-465BB7DF991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B60782-FFBF-8307-6CD0-246944C76CC0}"/>
              </a:ext>
            </a:extLst>
          </p:cNvPr>
          <p:cNvSpPr>
            <a:spLocks noGrp="1"/>
          </p:cNvSpPr>
          <p:nvPr>
            <p:ph sz="half" idx="1"/>
          </p:nvPr>
        </p:nvSpPr>
        <p:spPr>
          <a:xfrm>
            <a:off x="458399" y="1184400"/>
            <a:ext cx="5041457" cy="5249863"/>
          </a:xfrm>
        </p:spPr>
        <p:txBody>
          <a:bodyPr/>
          <a:lstStyle/>
          <a:p>
            <a:r>
              <a:rPr lang="en-US" sz="1200" dirty="0"/>
              <a:t>Common concerns many cohabitees have are;</a:t>
            </a:r>
          </a:p>
          <a:p>
            <a:pPr marL="171450" indent="-171450">
              <a:buFont typeface="Arial" panose="020B0604020202020204" pitchFamily="34" charset="0"/>
              <a:buChar char="•"/>
            </a:pPr>
            <a:r>
              <a:rPr lang="en-US" sz="1200" dirty="0"/>
              <a:t>What is the risk to your wealth following your death?</a:t>
            </a:r>
          </a:p>
          <a:p>
            <a:pPr marL="171450" indent="-171450">
              <a:buFont typeface="Arial" panose="020B0604020202020204" pitchFamily="34" charset="0"/>
              <a:buChar char="•"/>
            </a:pPr>
            <a:r>
              <a:rPr lang="en-US" sz="1200" dirty="0"/>
              <a:t>If you leave your estate to your partner and they require long term care, what will happen? </a:t>
            </a:r>
          </a:p>
          <a:p>
            <a:pPr marL="171450" indent="-171450">
              <a:buFont typeface="Arial" panose="020B0604020202020204" pitchFamily="34" charset="0"/>
              <a:buChar char="•"/>
            </a:pPr>
            <a:r>
              <a:rPr lang="en-US" sz="1200" dirty="0"/>
              <a:t>Loss of tax allowances because your Wills are tax ineffective. </a:t>
            </a:r>
          </a:p>
          <a:p>
            <a:pPr marL="171450" indent="-171450">
              <a:buFont typeface="Arial" panose="020B0604020202020204" pitchFamily="34" charset="0"/>
              <a:buChar char="•"/>
            </a:pPr>
            <a:r>
              <a:rPr lang="en-US" sz="1200" dirty="0"/>
              <a:t>Will your assets ultimately pass to your chosen Beneficiaries after your partner deceases if they change their Will?</a:t>
            </a:r>
          </a:p>
          <a:p>
            <a:pPr marL="171450" indent="-171450">
              <a:buFont typeface="Arial" panose="020B0604020202020204" pitchFamily="34" charset="0"/>
              <a:buChar char="•"/>
            </a:pPr>
            <a:r>
              <a:rPr lang="en-US" sz="1200" dirty="0"/>
              <a:t>What would happen to the inheritance your chosen Beneficiaries receive if they were to divorce?</a:t>
            </a:r>
          </a:p>
          <a:p>
            <a:pPr marL="171450" indent="-171450">
              <a:buFont typeface="Arial" panose="020B0604020202020204" pitchFamily="34" charset="0"/>
              <a:buChar char="•"/>
            </a:pPr>
            <a:endParaRPr lang="en-US" sz="1200" dirty="0"/>
          </a:p>
          <a:p>
            <a:endParaRPr lang="en-GB" sz="800" dirty="0"/>
          </a:p>
        </p:txBody>
      </p:sp>
      <p:sp>
        <p:nvSpPr>
          <p:cNvPr id="6" name="Content Placeholder 5">
            <a:extLst>
              <a:ext uri="{FF2B5EF4-FFF2-40B4-BE49-F238E27FC236}">
                <a16:creationId xmlns:a16="http://schemas.microsoft.com/office/drawing/2014/main" id="{12EAD128-5526-A0D5-F402-663C3782BABC}"/>
              </a:ext>
            </a:extLst>
          </p:cNvPr>
          <p:cNvSpPr>
            <a:spLocks noGrp="1"/>
          </p:cNvSpPr>
          <p:nvPr>
            <p:ph sz="half" idx="2"/>
          </p:nvPr>
        </p:nvSpPr>
        <p:spPr>
          <a:xfrm>
            <a:off x="5734493" y="1184400"/>
            <a:ext cx="5041457" cy="5249863"/>
          </a:xfrm>
        </p:spPr>
        <p:txBody>
          <a:bodyPr/>
          <a:lstStyle/>
          <a:p>
            <a:pPr marL="171450" indent="-171450">
              <a:buFont typeface="Arial" panose="020B0604020202020204" pitchFamily="34" charset="0"/>
              <a:buChar char="•"/>
            </a:pPr>
            <a:r>
              <a:rPr lang="en-US" sz="1200" dirty="0"/>
              <a:t>There may not be IHT payable when you die but it means your partner is highly likely to pay IHT because of your combined wealth.</a:t>
            </a:r>
          </a:p>
          <a:p>
            <a:pPr marL="171450" indent="-171450">
              <a:buFont typeface="Arial" panose="020B0604020202020204" pitchFamily="34" charset="0"/>
              <a:buChar char="•"/>
            </a:pPr>
            <a:r>
              <a:rPr lang="en-US" sz="1200" dirty="0"/>
              <a:t>IHT will be payable when the first partner deceases and unnecessary double taxation may occur on the death of the surviving partner.</a:t>
            </a:r>
          </a:p>
          <a:p>
            <a:r>
              <a:rPr lang="en-US" sz="1200" dirty="0"/>
              <a:t>If you look beyond the inheritance to the Beneficiary, you will appreciate the many potential issues that exist and some of them are unique to cohabitees. </a:t>
            </a:r>
          </a:p>
          <a:p>
            <a:r>
              <a:rPr lang="en-US" sz="1200" dirty="0"/>
              <a:t>Many of the protection and tax issues can be effectively addressed with enhanced planning and advice using a Beneficiary Protection Plan from Solidus. </a:t>
            </a:r>
          </a:p>
          <a:p>
            <a:endParaRPr lang="en-GB" sz="800" dirty="0"/>
          </a:p>
        </p:txBody>
      </p:sp>
      <p:sp>
        <p:nvSpPr>
          <p:cNvPr id="7" name="Title 3">
            <a:extLst>
              <a:ext uri="{FF2B5EF4-FFF2-40B4-BE49-F238E27FC236}">
                <a16:creationId xmlns:a16="http://schemas.microsoft.com/office/drawing/2014/main" id="{F3631BB1-612A-0836-F426-A819BA4BFEBC}"/>
              </a:ext>
            </a:extLst>
          </p:cNvPr>
          <p:cNvSpPr>
            <a:spLocks noGrp="1"/>
          </p:cNvSpPr>
          <p:nvPr>
            <p:ph type="title"/>
          </p:nvPr>
        </p:nvSpPr>
        <p:spPr>
          <a:xfrm>
            <a:off x="458401" y="156633"/>
            <a:ext cx="11275199" cy="770467"/>
          </a:xfrm>
        </p:spPr>
        <p:txBody>
          <a:bodyPr anchor="ctr"/>
          <a:lstStyle/>
          <a:p>
            <a:r>
              <a:rPr lang="en-US" dirty="0">
                <a:latin typeface="Larken" pitchFamily="50" charset="0"/>
              </a:rPr>
              <a:t>Protection of the Estates of Cohabiting Couples</a:t>
            </a:r>
            <a:endParaRPr lang="en-GB" dirty="0">
              <a:latin typeface="Larken" pitchFamily="50" charset="0"/>
            </a:endParaRPr>
          </a:p>
        </p:txBody>
      </p:sp>
    </p:spTree>
    <p:extLst>
      <p:ext uri="{BB962C8B-B14F-4D97-AF65-F5344CB8AC3E}">
        <p14:creationId xmlns:p14="http://schemas.microsoft.com/office/powerpoint/2010/main" val="529992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29445-E385-4912-CE02-6A53A97CC583}"/>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3BC3FD5C-46DD-7117-8EA0-0780A6552D3A}"/>
              </a:ext>
            </a:extLst>
          </p:cNvPr>
          <p:cNvSpPr txBox="1"/>
          <p:nvPr/>
        </p:nvSpPr>
        <p:spPr>
          <a:xfrm>
            <a:off x="5129065" y="4692823"/>
            <a:ext cx="1836279" cy="246221"/>
          </a:xfrm>
          <a:prstGeom prst="rect">
            <a:avLst/>
          </a:prstGeom>
          <a:solidFill>
            <a:schemeClr val="tx2"/>
          </a:solidFill>
        </p:spPr>
        <p:txBody>
          <a:bodyPr wrap="square" rtlCol="0">
            <a:spAutoFit/>
          </a:bodyPr>
          <a:lstStyle/>
          <a:p>
            <a:pPr algn="ctr"/>
            <a:r>
              <a:rPr lang="en-GB" sz="1000" dirty="0">
                <a:solidFill>
                  <a:schemeClr val="bg2"/>
                </a:solidFill>
                <a:ea typeface="Roboto" panose="02000000000000000000" pitchFamily="2" charset="0"/>
              </a:rPr>
              <a:t>Is that what you want?</a:t>
            </a:r>
            <a:endParaRPr lang="en-US" sz="1000" dirty="0">
              <a:solidFill>
                <a:schemeClr val="bg2"/>
              </a:solidFill>
              <a:ea typeface="Roboto" panose="02000000000000000000" pitchFamily="2" charset="0"/>
            </a:endParaRPr>
          </a:p>
        </p:txBody>
      </p:sp>
      <p:cxnSp>
        <p:nvCxnSpPr>
          <p:cNvPr id="11" name="Straight Arrow Connector 10">
            <a:extLst>
              <a:ext uri="{FF2B5EF4-FFF2-40B4-BE49-F238E27FC236}">
                <a16:creationId xmlns:a16="http://schemas.microsoft.com/office/drawing/2014/main" id="{93C57D8F-E434-A8B5-3B60-A8645B297EE3}"/>
              </a:ext>
            </a:extLst>
          </p:cNvPr>
          <p:cNvCxnSpPr>
            <a:cxnSpLocks/>
          </p:cNvCxnSpPr>
          <p:nvPr/>
        </p:nvCxnSpPr>
        <p:spPr>
          <a:xfrm>
            <a:off x="2795597" y="4830236"/>
            <a:ext cx="0" cy="196623"/>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E3BE47F-6E71-DFA7-9547-DCD31318BE6B}"/>
              </a:ext>
            </a:extLst>
          </p:cNvPr>
          <p:cNvCxnSpPr>
            <a:cxnSpLocks/>
          </p:cNvCxnSpPr>
          <p:nvPr/>
        </p:nvCxnSpPr>
        <p:spPr>
          <a:xfrm flipH="1">
            <a:off x="2795597" y="4830236"/>
            <a:ext cx="2323552"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C6E78F7-28DE-893C-CEEA-15FD189ECCAB}"/>
              </a:ext>
            </a:extLst>
          </p:cNvPr>
          <p:cNvCxnSpPr>
            <a:cxnSpLocks/>
          </p:cNvCxnSpPr>
          <p:nvPr/>
        </p:nvCxnSpPr>
        <p:spPr>
          <a:xfrm>
            <a:off x="7955302" y="4835614"/>
            <a:ext cx="0" cy="191245"/>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0B2A249-92D7-5C18-3195-8921AA38595E}"/>
              </a:ext>
            </a:extLst>
          </p:cNvPr>
          <p:cNvCxnSpPr>
            <a:cxnSpLocks/>
          </p:cNvCxnSpPr>
          <p:nvPr/>
        </p:nvCxnSpPr>
        <p:spPr>
          <a:xfrm flipH="1">
            <a:off x="6967547" y="4830236"/>
            <a:ext cx="98829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8B0B0DF-756E-26E4-86E8-29B5914FC3FC}"/>
              </a:ext>
            </a:extLst>
          </p:cNvPr>
          <p:cNvSpPr txBox="1"/>
          <p:nvPr/>
        </p:nvSpPr>
        <p:spPr>
          <a:xfrm>
            <a:off x="7736475" y="5063621"/>
            <a:ext cx="452904" cy="246221"/>
          </a:xfrm>
          <a:prstGeom prst="rect">
            <a:avLst/>
          </a:prstGeom>
          <a:solidFill>
            <a:schemeClr val="tx2"/>
          </a:solidFill>
        </p:spPr>
        <p:txBody>
          <a:bodyPr wrap="square" rtlCol="0">
            <a:spAutoFit/>
          </a:bodyPr>
          <a:lstStyle/>
          <a:p>
            <a:pPr algn="ctr"/>
            <a:r>
              <a:rPr lang="en-GB" sz="1000" dirty="0">
                <a:solidFill>
                  <a:schemeClr val="bg2"/>
                </a:solidFill>
                <a:ea typeface="Roboto" panose="02000000000000000000" pitchFamily="2" charset="0"/>
              </a:rPr>
              <a:t>No</a:t>
            </a:r>
            <a:endParaRPr lang="en-US" sz="1000" dirty="0">
              <a:solidFill>
                <a:schemeClr val="bg2"/>
              </a:solidFill>
              <a:ea typeface="Roboto" panose="02000000000000000000" pitchFamily="2" charset="0"/>
            </a:endParaRPr>
          </a:p>
        </p:txBody>
      </p:sp>
      <p:sp>
        <p:nvSpPr>
          <p:cNvPr id="18" name="TextBox 17">
            <a:extLst>
              <a:ext uri="{FF2B5EF4-FFF2-40B4-BE49-F238E27FC236}">
                <a16:creationId xmlns:a16="http://schemas.microsoft.com/office/drawing/2014/main" id="{060E311C-7A80-7943-99C2-D661AD085369}"/>
              </a:ext>
            </a:extLst>
          </p:cNvPr>
          <p:cNvSpPr txBox="1"/>
          <p:nvPr/>
        </p:nvSpPr>
        <p:spPr>
          <a:xfrm>
            <a:off x="2568858" y="5063621"/>
            <a:ext cx="452904" cy="246221"/>
          </a:xfrm>
          <a:prstGeom prst="rect">
            <a:avLst/>
          </a:prstGeom>
          <a:solidFill>
            <a:schemeClr val="tx2"/>
          </a:solidFill>
        </p:spPr>
        <p:txBody>
          <a:bodyPr wrap="square" rtlCol="0">
            <a:spAutoFit/>
          </a:bodyPr>
          <a:lstStyle/>
          <a:p>
            <a:pPr algn="ctr"/>
            <a:r>
              <a:rPr lang="en-GB" sz="1000" dirty="0">
                <a:solidFill>
                  <a:schemeClr val="bg2"/>
                </a:solidFill>
                <a:ea typeface="Roboto" panose="02000000000000000000" pitchFamily="2" charset="0"/>
              </a:rPr>
              <a:t>Yes</a:t>
            </a:r>
            <a:endParaRPr lang="en-US" sz="1000" dirty="0">
              <a:solidFill>
                <a:schemeClr val="bg2"/>
              </a:solidFill>
              <a:ea typeface="Roboto" panose="02000000000000000000" pitchFamily="2" charset="0"/>
            </a:endParaRPr>
          </a:p>
        </p:txBody>
      </p:sp>
      <p:sp>
        <p:nvSpPr>
          <p:cNvPr id="20" name="TextBox 19">
            <a:extLst>
              <a:ext uri="{FF2B5EF4-FFF2-40B4-BE49-F238E27FC236}">
                <a16:creationId xmlns:a16="http://schemas.microsoft.com/office/drawing/2014/main" id="{C610C65A-BAD9-BCAD-26CF-3162E1E961E8}"/>
              </a:ext>
            </a:extLst>
          </p:cNvPr>
          <p:cNvSpPr txBox="1"/>
          <p:nvPr/>
        </p:nvSpPr>
        <p:spPr>
          <a:xfrm>
            <a:off x="6627976" y="5494858"/>
            <a:ext cx="2645515" cy="1077218"/>
          </a:xfrm>
          <a:prstGeom prst="rect">
            <a:avLst/>
          </a:prstGeom>
          <a:solidFill>
            <a:schemeClr val="tx2"/>
          </a:solidFill>
        </p:spPr>
        <p:txBody>
          <a:bodyPr wrap="square" rtlCol="0">
            <a:spAutoFit/>
          </a:bodyPr>
          <a:lstStyle/>
          <a:p>
            <a:pPr algn="ctr"/>
            <a:r>
              <a:rPr lang="en-GB" sz="1200" b="1" dirty="0">
                <a:ea typeface="Roboto" panose="02000000000000000000" pitchFamily="2" charset="0"/>
              </a:rPr>
              <a:t>Beneficiary Protection Plan (BPP)</a:t>
            </a:r>
          </a:p>
          <a:p>
            <a:pPr algn="ctr"/>
            <a:endParaRPr lang="en-GB" sz="800" b="1" dirty="0">
              <a:ea typeface="Roboto" panose="02000000000000000000" pitchFamily="2" charset="0"/>
            </a:endParaRPr>
          </a:p>
          <a:p>
            <a:pPr algn="ctr"/>
            <a:r>
              <a:rPr lang="en-GB" sz="800" dirty="0">
                <a:effectLst/>
                <a:ea typeface="Roboto" panose="02000000000000000000" pitchFamily="2" charset="0"/>
                <a:cs typeface="Times New Roman" panose="02020603050405020304" pitchFamily="18" charset="0"/>
              </a:rPr>
              <a:t>Act now. Ensure you direct your wealth to a family-controlled Trust(s) to ensure inter-generational tax and protection benefits are enjoyed by your chosen Beneficiaries</a:t>
            </a:r>
            <a:endParaRPr lang="en-GB" sz="800" dirty="0">
              <a:ea typeface="Roboto" panose="02000000000000000000" pitchFamily="2" charset="0"/>
            </a:endParaRPr>
          </a:p>
        </p:txBody>
      </p:sp>
      <p:cxnSp>
        <p:nvCxnSpPr>
          <p:cNvPr id="21" name="Straight Arrow Connector 20">
            <a:extLst>
              <a:ext uri="{FF2B5EF4-FFF2-40B4-BE49-F238E27FC236}">
                <a16:creationId xmlns:a16="http://schemas.microsoft.com/office/drawing/2014/main" id="{440A70F9-A6A0-9216-FDE6-F740E62B50FC}"/>
              </a:ext>
            </a:extLst>
          </p:cNvPr>
          <p:cNvCxnSpPr>
            <a:cxnSpLocks/>
          </p:cNvCxnSpPr>
          <p:nvPr/>
        </p:nvCxnSpPr>
        <p:spPr>
          <a:xfrm flipH="1">
            <a:off x="2795597" y="5307185"/>
            <a:ext cx="544" cy="222997"/>
          </a:xfrm>
          <a:prstGeom prst="straightConnector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002BE30-A0D5-121A-A160-BCA72522EC86}"/>
              </a:ext>
            </a:extLst>
          </p:cNvPr>
          <p:cNvCxnSpPr>
            <a:cxnSpLocks/>
          </p:cNvCxnSpPr>
          <p:nvPr/>
        </p:nvCxnSpPr>
        <p:spPr>
          <a:xfrm flipH="1">
            <a:off x="7950552" y="5247599"/>
            <a:ext cx="544" cy="22299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0C38976-F7D7-4954-D5F4-1A066C04C97E}"/>
              </a:ext>
            </a:extLst>
          </p:cNvPr>
          <p:cNvSpPr txBox="1"/>
          <p:nvPr/>
        </p:nvSpPr>
        <p:spPr>
          <a:xfrm>
            <a:off x="1508294" y="5553406"/>
            <a:ext cx="2574606" cy="276999"/>
          </a:xfrm>
          <a:prstGeom prst="rect">
            <a:avLst/>
          </a:prstGeom>
          <a:solidFill>
            <a:schemeClr val="tx2"/>
          </a:solidFill>
        </p:spPr>
        <p:txBody>
          <a:bodyPr wrap="square" rtlCol="0">
            <a:spAutoFit/>
          </a:bodyPr>
          <a:lstStyle/>
          <a:p>
            <a:pPr algn="ctr"/>
            <a:r>
              <a:rPr lang="en-GB" sz="1200" dirty="0">
                <a:solidFill>
                  <a:schemeClr val="bg2"/>
                </a:solidFill>
                <a:ea typeface="Roboto" panose="02000000000000000000" pitchFamily="2" charset="0"/>
              </a:rPr>
              <a:t>Take no action</a:t>
            </a:r>
            <a:endParaRPr lang="en-US" sz="1200" dirty="0">
              <a:solidFill>
                <a:schemeClr val="bg2"/>
              </a:solidFill>
              <a:ea typeface="Roboto" panose="02000000000000000000" pitchFamily="2" charset="0"/>
            </a:endParaRPr>
          </a:p>
        </p:txBody>
      </p:sp>
      <p:sp>
        <p:nvSpPr>
          <p:cNvPr id="6" name="Title 3">
            <a:extLst>
              <a:ext uri="{FF2B5EF4-FFF2-40B4-BE49-F238E27FC236}">
                <a16:creationId xmlns:a16="http://schemas.microsoft.com/office/drawing/2014/main" id="{EE018EFF-5443-8291-FC6A-AC1C545AE0DE}"/>
              </a:ext>
            </a:extLst>
          </p:cNvPr>
          <p:cNvSpPr>
            <a:spLocks noGrp="1"/>
          </p:cNvSpPr>
          <p:nvPr>
            <p:ph type="title"/>
          </p:nvPr>
        </p:nvSpPr>
        <p:spPr>
          <a:xfrm>
            <a:off x="458401" y="156633"/>
            <a:ext cx="11275199" cy="770467"/>
          </a:xfrm>
        </p:spPr>
        <p:txBody>
          <a:bodyPr anchor="ctr"/>
          <a:lstStyle/>
          <a:p>
            <a:r>
              <a:rPr lang="en-US" dirty="0">
                <a:latin typeface="Larken" pitchFamily="50" charset="0"/>
              </a:rPr>
              <a:t>Protection of the Estates of Cohabiting Couples</a:t>
            </a:r>
            <a:endParaRPr lang="en-GB" dirty="0">
              <a:latin typeface="Larken" pitchFamily="50" charset="0"/>
            </a:endParaRPr>
          </a:p>
        </p:txBody>
      </p:sp>
      <p:sp>
        <p:nvSpPr>
          <p:cNvPr id="7" name="Rectangle 6">
            <a:extLst>
              <a:ext uri="{FF2B5EF4-FFF2-40B4-BE49-F238E27FC236}">
                <a16:creationId xmlns:a16="http://schemas.microsoft.com/office/drawing/2014/main" id="{5A7464CA-6539-C9FD-5E0D-23BA26DF4BD4}"/>
              </a:ext>
            </a:extLst>
          </p:cNvPr>
          <p:cNvSpPr/>
          <p:nvPr/>
        </p:nvSpPr>
        <p:spPr>
          <a:xfrm>
            <a:off x="4679039" y="933751"/>
            <a:ext cx="2607953" cy="371967"/>
          </a:xfrm>
          <a:prstGeom prst="rect">
            <a:avLst/>
          </a:prstGeom>
          <a:solidFill>
            <a:srgbClr val="0C223F">
              <a:alpha val="10000"/>
            </a:srgbClr>
          </a:solidFill>
          <a:ln>
            <a:solidFill>
              <a:srgbClr val="0C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8" name="TextBox 7">
            <a:extLst>
              <a:ext uri="{FF2B5EF4-FFF2-40B4-BE49-F238E27FC236}">
                <a16:creationId xmlns:a16="http://schemas.microsoft.com/office/drawing/2014/main" id="{EBC0E3F0-DD8E-4C27-918E-2083ED1A7E04}"/>
              </a:ext>
            </a:extLst>
          </p:cNvPr>
          <p:cNvSpPr txBox="1"/>
          <p:nvPr/>
        </p:nvSpPr>
        <p:spPr>
          <a:xfrm>
            <a:off x="4679040" y="925634"/>
            <a:ext cx="2607953" cy="400110"/>
          </a:xfrm>
          <a:prstGeom prst="rect">
            <a:avLst/>
          </a:prstGeom>
          <a:solidFill>
            <a:schemeClr val="tx2"/>
          </a:solidFill>
        </p:spPr>
        <p:txBody>
          <a:bodyPr wrap="square" rtlCol="0">
            <a:spAutoFit/>
          </a:bodyPr>
          <a:lstStyle/>
          <a:p>
            <a:pPr algn="ctr"/>
            <a:r>
              <a:rPr lang="en-GB" sz="1000" dirty="0">
                <a:solidFill>
                  <a:schemeClr val="bg2"/>
                </a:solidFill>
                <a:effectLst/>
                <a:latin typeface="Roboto" panose="02000000000000000000" pitchFamily="2" charset="0"/>
                <a:ea typeface="Roboto" panose="02000000000000000000" pitchFamily="2" charset="0"/>
                <a:cs typeface="Times New Roman" panose="02020603050405020304" pitchFamily="18" charset="0"/>
              </a:rPr>
              <a:t>What happens to your hard-earned wealth when you decease ?</a:t>
            </a:r>
            <a:endParaRPr lang="en-US" sz="1000" dirty="0">
              <a:solidFill>
                <a:schemeClr val="bg2"/>
              </a:solidFill>
              <a:latin typeface="Roboto" panose="02000000000000000000" pitchFamily="2" charset="0"/>
              <a:ea typeface="Roboto" panose="02000000000000000000" pitchFamily="2" charset="0"/>
            </a:endParaRPr>
          </a:p>
        </p:txBody>
      </p:sp>
      <p:cxnSp>
        <p:nvCxnSpPr>
          <p:cNvPr id="9" name="Straight Arrow Connector 8">
            <a:extLst>
              <a:ext uri="{FF2B5EF4-FFF2-40B4-BE49-F238E27FC236}">
                <a16:creationId xmlns:a16="http://schemas.microsoft.com/office/drawing/2014/main" id="{9F00CDF3-864C-D02D-72A0-FCB90C7821F4}"/>
              </a:ext>
            </a:extLst>
          </p:cNvPr>
          <p:cNvCxnSpPr>
            <a:cxnSpLocks/>
          </p:cNvCxnSpPr>
          <p:nvPr/>
        </p:nvCxnSpPr>
        <p:spPr>
          <a:xfrm>
            <a:off x="5992113" y="1298181"/>
            <a:ext cx="2" cy="25468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377B992-C86C-E7AC-3656-B716320F6F56}"/>
              </a:ext>
            </a:extLst>
          </p:cNvPr>
          <p:cNvSpPr txBox="1"/>
          <p:nvPr/>
        </p:nvSpPr>
        <p:spPr>
          <a:xfrm>
            <a:off x="4975383" y="1586216"/>
            <a:ext cx="2063414" cy="246221"/>
          </a:xfrm>
          <a:prstGeom prst="rect">
            <a:avLst/>
          </a:prstGeom>
          <a:solidFill>
            <a:schemeClr val="tx2"/>
          </a:solidFill>
        </p:spPr>
        <p:txBody>
          <a:bodyPr wrap="square" rtlCol="0">
            <a:spAutoFit/>
          </a:bodyPr>
          <a:lstStyle/>
          <a:p>
            <a:pPr algn="ctr"/>
            <a:r>
              <a:rPr lang="en-GB" sz="1000" dirty="0">
                <a:solidFill>
                  <a:schemeClr val="bg2"/>
                </a:solidFill>
                <a:latin typeface="Roboto" panose="02000000000000000000" pitchFamily="2" charset="0"/>
                <a:ea typeface="Roboto" panose="02000000000000000000" pitchFamily="2" charset="0"/>
              </a:rPr>
              <a:t>No Will</a:t>
            </a:r>
            <a:endParaRPr lang="en-US" sz="1000" dirty="0">
              <a:solidFill>
                <a:schemeClr val="bg2"/>
              </a:solidFill>
              <a:latin typeface="Roboto" panose="02000000000000000000" pitchFamily="2" charset="0"/>
              <a:ea typeface="Roboto" panose="02000000000000000000" pitchFamily="2" charset="0"/>
            </a:endParaRPr>
          </a:p>
        </p:txBody>
      </p:sp>
      <p:sp>
        <p:nvSpPr>
          <p:cNvPr id="23" name="TextBox 22">
            <a:extLst>
              <a:ext uri="{FF2B5EF4-FFF2-40B4-BE49-F238E27FC236}">
                <a16:creationId xmlns:a16="http://schemas.microsoft.com/office/drawing/2014/main" id="{09A326F8-35A7-C402-D410-00DE78E2878B}"/>
              </a:ext>
            </a:extLst>
          </p:cNvPr>
          <p:cNvSpPr txBox="1"/>
          <p:nvPr/>
        </p:nvSpPr>
        <p:spPr>
          <a:xfrm>
            <a:off x="1297386" y="2547866"/>
            <a:ext cx="2574606" cy="246221"/>
          </a:xfrm>
          <a:prstGeom prst="rect">
            <a:avLst/>
          </a:prstGeom>
          <a:solidFill>
            <a:schemeClr val="tx2"/>
          </a:solidFill>
        </p:spPr>
        <p:txBody>
          <a:bodyPr wrap="square" rtlCol="0">
            <a:spAutoFit/>
          </a:bodyPr>
          <a:lstStyle/>
          <a:p>
            <a:pPr algn="ctr"/>
            <a:r>
              <a:rPr lang="en-GB" sz="1000" dirty="0">
                <a:solidFill>
                  <a:schemeClr val="bg2"/>
                </a:solidFill>
                <a:latin typeface="Roboto" panose="02000000000000000000" pitchFamily="2" charset="0"/>
                <a:ea typeface="Roboto" panose="02000000000000000000" pitchFamily="2" charset="0"/>
              </a:rPr>
              <a:t>Will absolutely to children</a:t>
            </a:r>
            <a:endParaRPr lang="en-US" sz="1000" dirty="0">
              <a:solidFill>
                <a:schemeClr val="bg2"/>
              </a:solidFill>
              <a:latin typeface="Roboto" panose="02000000000000000000" pitchFamily="2" charset="0"/>
              <a:ea typeface="Roboto" panose="02000000000000000000" pitchFamily="2" charset="0"/>
            </a:endParaRPr>
          </a:p>
        </p:txBody>
      </p:sp>
      <p:sp>
        <p:nvSpPr>
          <p:cNvPr id="31" name="TextBox 30">
            <a:extLst>
              <a:ext uri="{FF2B5EF4-FFF2-40B4-BE49-F238E27FC236}">
                <a16:creationId xmlns:a16="http://schemas.microsoft.com/office/drawing/2014/main" id="{AE1DC6C2-AFE2-DBDA-6BAA-5BFEE1C46FA1}"/>
              </a:ext>
            </a:extLst>
          </p:cNvPr>
          <p:cNvSpPr txBox="1"/>
          <p:nvPr/>
        </p:nvSpPr>
        <p:spPr>
          <a:xfrm>
            <a:off x="5153762" y="2209016"/>
            <a:ext cx="1701726" cy="246221"/>
          </a:xfrm>
          <a:prstGeom prst="rect">
            <a:avLst/>
          </a:prstGeom>
          <a:solidFill>
            <a:schemeClr val="tx2"/>
          </a:solidFill>
        </p:spPr>
        <p:txBody>
          <a:bodyPr wrap="square" rtlCol="0">
            <a:spAutoFit/>
          </a:bodyPr>
          <a:lstStyle/>
          <a:p>
            <a:pPr algn="ctr"/>
            <a:r>
              <a:rPr lang="en-US" sz="1000" dirty="0">
                <a:solidFill>
                  <a:schemeClr val="bg2"/>
                </a:solidFill>
                <a:latin typeface="Roboto" panose="02000000000000000000" pitchFamily="2" charset="0"/>
                <a:ea typeface="Roboto" panose="02000000000000000000" pitchFamily="2" charset="0"/>
              </a:rPr>
              <a:t>W</a:t>
            </a:r>
            <a:r>
              <a:rPr lang="en-GB" sz="1000" dirty="0">
                <a:solidFill>
                  <a:schemeClr val="bg2"/>
                </a:solidFill>
                <a:latin typeface="Roboto" panose="02000000000000000000" pitchFamily="2" charset="0"/>
                <a:ea typeface="Roboto" panose="02000000000000000000" pitchFamily="2" charset="0"/>
              </a:rPr>
              <a:t>ill absolutely to partner</a:t>
            </a:r>
            <a:endParaRPr lang="en-US" sz="1000" dirty="0">
              <a:solidFill>
                <a:schemeClr val="bg2"/>
              </a:solidFill>
              <a:latin typeface="Roboto" panose="02000000000000000000" pitchFamily="2" charset="0"/>
              <a:ea typeface="Roboto" panose="02000000000000000000" pitchFamily="2" charset="0"/>
            </a:endParaRPr>
          </a:p>
        </p:txBody>
      </p:sp>
      <p:sp>
        <p:nvSpPr>
          <p:cNvPr id="34" name="Rectangle 33">
            <a:extLst>
              <a:ext uri="{FF2B5EF4-FFF2-40B4-BE49-F238E27FC236}">
                <a16:creationId xmlns:a16="http://schemas.microsoft.com/office/drawing/2014/main" id="{F0C5AEB0-048B-079A-01BD-B40886E142CB}"/>
              </a:ext>
            </a:extLst>
          </p:cNvPr>
          <p:cNvSpPr/>
          <p:nvPr/>
        </p:nvSpPr>
        <p:spPr>
          <a:xfrm>
            <a:off x="7295018" y="1376783"/>
            <a:ext cx="2314210" cy="848148"/>
          </a:xfrm>
          <a:prstGeom prst="rect">
            <a:avLst/>
          </a:prstGeom>
          <a:solidFill>
            <a:srgbClr val="0C223F">
              <a:alpha val="10000"/>
            </a:srgbClr>
          </a:solidFill>
          <a:ln>
            <a:solidFill>
              <a:srgbClr val="0C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36" name="TextBox 35">
            <a:extLst>
              <a:ext uri="{FF2B5EF4-FFF2-40B4-BE49-F238E27FC236}">
                <a16:creationId xmlns:a16="http://schemas.microsoft.com/office/drawing/2014/main" id="{482BC942-A0CF-4F53-396A-FC302FEC3649}"/>
              </a:ext>
            </a:extLst>
          </p:cNvPr>
          <p:cNvSpPr txBox="1"/>
          <p:nvPr/>
        </p:nvSpPr>
        <p:spPr>
          <a:xfrm>
            <a:off x="7311068" y="1372301"/>
            <a:ext cx="2287433" cy="861774"/>
          </a:xfrm>
          <a:prstGeom prst="rect">
            <a:avLst/>
          </a:prstGeom>
          <a:solidFill>
            <a:schemeClr val="tx2"/>
          </a:solidFill>
        </p:spPr>
        <p:txBody>
          <a:bodyPr wrap="square" rtlCol="0">
            <a:spAutoFit/>
          </a:bodyPr>
          <a:lstStyle/>
          <a:p>
            <a:pPr algn="ctr"/>
            <a:r>
              <a:rPr lang="en-US" sz="1000" dirty="0">
                <a:solidFill>
                  <a:schemeClr val="bg2"/>
                </a:solidFill>
                <a:latin typeface="Roboto" panose="02000000000000000000" pitchFamily="2" charset="0"/>
                <a:ea typeface="Roboto" panose="02000000000000000000" pitchFamily="2" charset="0"/>
              </a:rPr>
              <a:t>A</a:t>
            </a:r>
            <a:r>
              <a:rPr lang="en-GB" sz="1000" dirty="0">
                <a:solidFill>
                  <a:schemeClr val="bg2"/>
                </a:solidFill>
                <a:latin typeface="Roboto" panose="02000000000000000000" pitchFamily="2" charset="0"/>
                <a:ea typeface="Roboto" panose="02000000000000000000" pitchFamily="2" charset="0"/>
              </a:rPr>
              <a:t>ssets may not be directed where you would like them to go in the proportions you desire and there may be probate delays. Your partner may not benefit at all</a:t>
            </a:r>
            <a:endParaRPr lang="en-US" sz="1000" dirty="0">
              <a:solidFill>
                <a:schemeClr val="bg2"/>
              </a:solidFill>
              <a:latin typeface="Roboto" panose="02000000000000000000" pitchFamily="2" charset="0"/>
              <a:ea typeface="Roboto" panose="02000000000000000000" pitchFamily="2" charset="0"/>
            </a:endParaRPr>
          </a:p>
        </p:txBody>
      </p:sp>
      <p:cxnSp>
        <p:nvCxnSpPr>
          <p:cNvPr id="40" name="Straight Arrow Connector 39">
            <a:extLst>
              <a:ext uri="{FF2B5EF4-FFF2-40B4-BE49-F238E27FC236}">
                <a16:creationId xmlns:a16="http://schemas.microsoft.com/office/drawing/2014/main" id="{F7E8B82D-CD18-F6D9-405D-451B7130329D}"/>
              </a:ext>
            </a:extLst>
          </p:cNvPr>
          <p:cNvCxnSpPr>
            <a:cxnSpLocks/>
          </p:cNvCxnSpPr>
          <p:nvPr/>
        </p:nvCxnSpPr>
        <p:spPr>
          <a:xfrm flipV="1">
            <a:off x="7031863" y="1706759"/>
            <a:ext cx="229937" cy="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EF8180A-1D6D-5311-0E2B-8108A45B2E44}"/>
              </a:ext>
            </a:extLst>
          </p:cNvPr>
          <p:cNvSpPr txBox="1"/>
          <p:nvPr/>
        </p:nvSpPr>
        <p:spPr>
          <a:xfrm>
            <a:off x="4683658" y="2812794"/>
            <a:ext cx="2574606" cy="246221"/>
          </a:xfrm>
          <a:prstGeom prst="rect">
            <a:avLst/>
          </a:prstGeom>
          <a:solidFill>
            <a:schemeClr val="tx2"/>
          </a:solidFill>
        </p:spPr>
        <p:txBody>
          <a:bodyPr wrap="square" rtlCol="0">
            <a:spAutoFit/>
          </a:bodyPr>
          <a:lstStyle/>
          <a:p>
            <a:pPr algn="ctr"/>
            <a:r>
              <a:rPr lang="en-GB" sz="1000" dirty="0">
                <a:solidFill>
                  <a:schemeClr val="bg2"/>
                </a:solidFill>
                <a:latin typeface="Roboto" panose="02000000000000000000" pitchFamily="2" charset="0"/>
                <a:ea typeface="Roboto" panose="02000000000000000000" pitchFamily="2" charset="0"/>
              </a:rPr>
              <a:t>Partner has their own family</a:t>
            </a:r>
            <a:endParaRPr lang="en-US" sz="1000" dirty="0">
              <a:solidFill>
                <a:schemeClr val="bg2"/>
              </a:solidFill>
              <a:latin typeface="Roboto" panose="02000000000000000000" pitchFamily="2" charset="0"/>
              <a:ea typeface="Roboto" panose="02000000000000000000" pitchFamily="2" charset="0"/>
            </a:endParaRPr>
          </a:p>
        </p:txBody>
      </p:sp>
      <p:sp>
        <p:nvSpPr>
          <p:cNvPr id="57" name="TextBox 56">
            <a:extLst>
              <a:ext uri="{FF2B5EF4-FFF2-40B4-BE49-F238E27FC236}">
                <a16:creationId xmlns:a16="http://schemas.microsoft.com/office/drawing/2014/main" id="{05293B51-490C-773C-8191-5A456B6440A7}"/>
              </a:ext>
            </a:extLst>
          </p:cNvPr>
          <p:cNvSpPr txBox="1"/>
          <p:nvPr/>
        </p:nvSpPr>
        <p:spPr>
          <a:xfrm>
            <a:off x="7864044" y="2767321"/>
            <a:ext cx="2574606" cy="246221"/>
          </a:xfrm>
          <a:prstGeom prst="rect">
            <a:avLst/>
          </a:prstGeom>
          <a:solidFill>
            <a:schemeClr val="tx2"/>
          </a:solidFill>
        </p:spPr>
        <p:txBody>
          <a:bodyPr wrap="square" rtlCol="0">
            <a:spAutoFit/>
          </a:bodyPr>
          <a:lstStyle/>
          <a:p>
            <a:pPr algn="ctr"/>
            <a:r>
              <a:rPr lang="en-GB" sz="1000" dirty="0">
                <a:solidFill>
                  <a:schemeClr val="bg2"/>
                </a:solidFill>
                <a:latin typeface="Roboto" panose="02000000000000000000" pitchFamily="2" charset="0"/>
                <a:ea typeface="Roboto" panose="02000000000000000000" pitchFamily="2" charset="0"/>
              </a:rPr>
              <a:t>Partner is financially independent</a:t>
            </a:r>
            <a:endParaRPr lang="en-US" sz="1000" dirty="0">
              <a:solidFill>
                <a:schemeClr val="bg2"/>
              </a:solidFill>
              <a:latin typeface="Roboto" panose="02000000000000000000" pitchFamily="2" charset="0"/>
              <a:ea typeface="Roboto" panose="02000000000000000000" pitchFamily="2" charset="0"/>
            </a:endParaRPr>
          </a:p>
        </p:txBody>
      </p:sp>
      <p:cxnSp>
        <p:nvCxnSpPr>
          <p:cNvPr id="61" name="Straight Arrow Connector 60">
            <a:extLst>
              <a:ext uri="{FF2B5EF4-FFF2-40B4-BE49-F238E27FC236}">
                <a16:creationId xmlns:a16="http://schemas.microsoft.com/office/drawing/2014/main" id="{54D30925-DAD0-39A5-9D1E-47B9F99D343F}"/>
              </a:ext>
            </a:extLst>
          </p:cNvPr>
          <p:cNvCxnSpPr>
            <a:cxnSpLocks/>
          </p:cNvCxnSpPr>
          <p:nvPr/>
        </p:nvCxnSpPr>
        <p:spPr>
          <a:xfrm>
            <a:off x="5993962" y="2452742"/>
            <a:ext cx="2" cy="25468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C524CCC4-66D4-FAA5-A5C3-B999E0EF7842}"/>
              </a:ext>
            </a:extLst>
          </p:cNvPr>
          <p:cNvCxnSpPr>
            <a:cxnSpLocks/>
          </p:cNvCxnSpPr>
          <p:nvPr/>
        </p:nvCxnSpPr>
        <p:spPr>
          <a:xfrm>
            <a:off x="9142747" y="2327703"/>
            <a:ext cx="2" cy="41491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0D2E30F-3F04-C773-2DA0-F453AEA13C89}"/>
              </a:ext>
            </a:extLst>
          </p:cNvPr>
          <p:cNvCxnSpPr>
            <a:cxnSpLocks/>
            <a:endCxn id="31" idx="3"/>
          </p:cNvCxnSpPr>
          <p:nvPr/>
        </p:nvCxnSpPr>
        <p:spPr>
          <a:xfrm flipH="1">
            <a:off x="6855488" y="2327285"/>
            <a:ext cx="2287259" cy="484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DE6C36D9-1043-4620-F8BB-41AD0DA5AA75}"/>
              </a:ext>
            </a:extLst>
          </p:cNvPr>
          <p:cNvSpPr txBox="1"/>
          <p:nvPr/>
        </p:nvSpPr>
        <p:spPr>
          <a:xfrm>
            <a:off x="1297386" y="3148632"/>
            <a:ext cx="2574606" cy="246221"/>
          </a:xfrm>
          <a:prstGeom prst="rect">
            <a:avLst/>
          </a:prstGeom>
          <a:solidFill>
            <a:schemeClr val="tx2"/>
          </a:solidFill>
        </p:spPr>
        <p:txBody>
          <a:bodyPr wrap="square" rtlCol="0">
            <a:spAutoFit/>
          </a:bodyPr>
          <a:lstStyle/>
          <a:p>
            <a:pPr algn="ctr"/>
            <a:r>
              <a:rPr lang="en-GB" sz="1000" dirty="0">
                <a:solidFill>
                  <a:schemeClr val="bg2"/>
                </a:solidFill>
                <a:latin typeface="Roboto" panose="02000000000000000000" pitchFamily="2" charset="0"/>
                <a:ea typeface="Roboto" panose="02000000000000000000" pitchFamily="2" charset="0"/>
              </a:rPr>
              <a:t>Partner has to move out of property</a:t>
            </a:r>
            <a:endParaRPr lang="en-US" sz="1000" dirty="0">
              <a:solidFill>
                <a:schemeClr val="bg2"/>
              </a:solidFill>
              <a:latin typeface="Roboto" panose="02000000000000000000" pitchFamily="2" charset="0"/>
              <a:ea typeface="Roboto" panose="02000000000000000000" pitchFamily="2" charset="0"/>
            </a:endParaRPr>
          </a:p>
        </p:txBody>
      </p:sp>
      <p:sp>
        <p:nvSpPr>
          <p:cNvPr id="69" name="TextBox 68">
            <a:extLst>
              <a:ext uri="{FF2B5EF4-FFF2-40B4-BE49-F238E27FC236}">
                <a16:creationId xmlns:a16="http://schemas.microsoft.com/office/drawing/2014/main" id="{A1DEF73F-0510-FD3D-4516-77E0D9F8621B}"/>
              </a:ext>
            </a:extLst>
          </p:cNvPr>
          <p:cNvSpPr txBox="1"/>
          <p:nvPr/>
        </p:nvSpPr>
        <p:spPr>
          <a:xfrm>
            <a:off x="1286258" y="3749398"/>
            <a:ext cx="2574606" cy="707886"/>
          </a:xfrm>
          <a:prstGeom prst="rect">
            <a:avLst/>
          </a:prstGeom>
          <a:solidFill>
            <a:schemeClr val="tx2"/>
          </a:solidFill>
        </p:spPr>
        <p:txBody>
          <a:bodyPr wrap="square" rtlCol="0">
            <a:spAutoFit/>
          </a:bodyPr>
          <a:lstStyle/>
          <a:p>
            <a:pPr algn="ctr"/>
            <a:r>
              <a:rPr lang="en-GB" sz="1000" dirty="0">
                <a:solidFill>
                  <a:schemeClr val="bg2"/>
                </a:solidFill>
                <a:latin typeface="Roboto" panose="02000000000000000000" pitchFamily="2" charset="0"/>
                <a:ea typeface="Roboto" panose="02000000000000000000" pitchFamily="2" charset="0"/>
              </a:rPr>
              <a:t>Children’s partners may have a claim on the inheritance and IHT may be payable  on their estates in future if they are successful in life</a:t>
            </a:r>
            <a:endParaRPr lang="en-US" sz="1000" dirty="0">
              <a:solidFill>
                <a:schemeClr val="bg2"/>
              </a:solidFill>
              <a:latin typeface="Roboto" panose="02000000000000000000" pitchFamily="2" charset="0"/>
              <a:ea typeface="Roboto" panose="02000000000000000000" pitchFamily="2" charset="0"/>
            </a:endParaRPr>
          </a:p>
        </p:txBody>
      </p:sp>
      <p:sp>
        <p:nvSpPr>
          <p:cNvPr id="71" name="TextBox 70">
            <a:extLst>
              <a:ext uri="{FF2B5EF4-FFF2-40B4-BE49-F238E27FC236}">
                <a16:creationId xmlns:a16="http://schemas.microsoft.com/office/drawing/2014/main" id="{F498CF30-5178-EBB6-93B9-9B4985796461}"/>
              </a:ext>
            </a:extLst>
          </p:cNvPr>
          <p:cNvSpPr txBox="1"/>
          <p:nvPr/>
        </p:nvSpPr>
        <p:spPr>
          <a:xfrm>
            <a:off x="4687956" y="3325800"/>
            <a:ext cx="2574606" cy="400110"/>
          </a:xfrm>
          <a:prstGeom prst="rect">
            <a:avLst/>
          </a:prstGeom>
          <a:solidFill>
            <a:schemeClr val="tx2"/>
          </a:solidFill>
        </p:spPr>
        <p:txBody>
          <a:bodyPr wrap="square" rtlCol="0">
            <a:spAutoFit/>
          </a:bodyPr>
          <a:lstStyle/>
          <a:p>
            <a:pPr algn="ctr"/>
            <a:r>
              <a:rPr lang="en-GB" sz="1000" dirty="0">
                <a:solidFill>
                  <a:schemeClr val="bg2"/>
                </a:solidFill>
                <a:latin typeface="Roboto" panose="02000000000000000000" pitchFamily="2" charset="0"/>
                <a:ea typeface="Roboto" panose="02000000000000000000" pitchFamily="2" charset="0"/>
              </a:rPr>
              <a:t>Your estate passes in full or in part outside your chosen family bloodline</a:t>
            </a:r>
            <a:endParaRPr lang="en-US" sz="1000" dirty="0">
              <a:solidFill>
                <a:schemeClr val="bg2"/>
              </a:solidFill>
              <a:latin typeface="Roboto" panose="02000000000000000000" pitchFamily="2" charset="0"/>
              <a:ea typeface="Roboto" panose="02000000000000000000" pitchFamily="2" charset="0"/>
            </a:endParaRPr>
          </a:p>
        </p:txBody>
      </p:sp>
      <p:sp>
        <p:nvSpPr>
          <p:cNvPr id="73" name="TextBox 72">
            <a:extLst>
              <a:ext uri="{FF2B5EF4-FFF2-40B4-BE49-F238E27FC236}">
                <a16:creationId xmlns:a16="http://schemas.microsoft.com/office/drawing/2014/main" id="{8B6EEB61-5705-B8E5-80BB-B95AFB1FEBEE}"/>
              </a:ext>
            </a:extLst>
          </p:cNvPr>
          <p:cNvSpPr txBox="1"/>
          <p:nvPr/>
        </p:nvSpPr>
        <p:spPr>
          <a:xfrm>
            <a:off x="7855444" y="3267122"/>
            <a:ext cx="2574606" cy="400110"/>
          </a:xfrm>
          <a:prstGeom prst="rect">
            <a:avLst/>
          </a:prstGeom>
          <a:solidFill>
            <a:schemeClr val="tx2"/>
          </a:solidFill>
        </p:spPr>
        <p:txBody>
          <a:bodyPr wrap="square" rtlCol="0">
            <a:spAutoFit/>
          </a:bodyPr>
          <a:lstStyle/>
          <a:p>
            <a:pPr algn="ctr"/>
            <a:r>
              <a:rPr lang="en-GB" sz="1000" dirty="0">
                <a:solidFill>
                  <a:schemeClr val="bg2"/>
                </a:solidFill>
                <a:latin typeface="Roboto" panose="02000000000000000000" pitchFamily="2" charset="0"/>
                <a:ea typeface="Roboto" panose="02000000000000000000" pitchFamily="2" charset="0"/>
              </a:rPr>
              <a:t>When your partner deceases, IHT is liable to be payable by the Beneficiaries </a:t>
            </a:r>
            <a:endParaRPr lang="en-US" sz="1000" dirty="0">
              <a:solidFill>
                <a:schemeClr val="bg2"/>
              </a:solidFill>
              <a:latin typeface="Roboto" panose="02000000000000000000" pitchFamily="2" charset="0"/>
              <a:ea typeface="Roboto" panose="02000000000000000000" pitchFamily="2" charset="0"/>
            </a:endParaRPr>
          </a:p>
        </p:txBody>
      </p:sp>
      <p:sp>
        <p:nvSpPr>
          <p:cNvPr id="74" name="Rectangle 73">
            <a:extLst>
              <a:ext uri="{FF2B5EF4-FFF2-40B4-BE49-F238E27FC236}">
                <a16:creationId xmlns:a16="http://schemas.microsoft.com/office/drawing/2014/main" id="{3265CD5E-95DF-A224-5D74-62EAF4E9F6B4}"/>
              </a:ext>
            </a:extLst>
          </p:cNvPr>
          <p:cNvSpPr/>
          <p:nvPr/>
        </p:nvSpPr>
        <p:spPr>
          <a:xfrm>
            <a:off x="7866024" y="3864830"/>
            <a:ext cx="2574599" cy="563940"/>
          </a:xfrm>
          <a:prstGeom prst="rect">
            <a:avLst/>
          </a:prstGeom>
          <a:solidFill>
            <a:srgbClr val="0C223F">
              <a:alpha val="10000"/>
            </a:srgbClr>
          </a:solidFill>
          <a:ln>
            <a:solidFill>
              <a:srgbClr val="0C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75" name="TextBox 74">
            <a:extLst>
              <a:ext uri="{FF2B5EF4-FFF2-40B4-BE49-F238E27FC236}">
                <a16:creationId xmlns:a16="http://schemas.microsoft.com/office/drawing/2014/main" id="{49AC1003-9407-F6D8-3303-A4B19CC11EA0}"/>
              </a:ext>
            </a:extLst>
          </p:cNvPr>
          <p:cNvSpPr txBox="1"/>
          <p:nvPr/>
        </p:nvSpPr>
        <p:spPr>
          <a:xfrm>
            <a:off x="7855444" y="3858973"/>
            <a:ext cx="2574606" cy="553998"/>
          </a:xfrm>
          <a:prstGeom prst="rect">
            <a:avLst/>
          </a:prstGeom>
          <a:solidFill>
            <a:schemeClr val="tx2"/>
          </a:solidFill>
        </p:spPr>
        <p:txBody>
          <a:bodyPr wrap="square" rtlCol="0">
            <a:spAutoFit/>
          </a:bodyPr>
          <a:lstStyle/>
          <a:p>
            <a:pPr algn="ctr"/>
            <a:r>
              <a:rPr lang="en-GB" sz="1000" dirty="0">
                <a:solidFill>
                  <a:schemeClr val="bg2"/>
                </a:solidFill>
                <a:latin typeface="Roboto" panose="02000000000000000000" pitchFamily="2" charset="0"/>
                <a:ea typeface="Roboto" panose="02000000000000000000" pitchFamily="2" charset="0"/>
              </a:rPr>
              <a:t>The amount available to the ultimate Beneficiaries will be reduced and HMRC may receive IHT on assets again</a:t>
            </a:r>
            <a:endParaRPr lang="en-US" sz="1000" dirty="0">
              <a:solidFill>
                <a:schemeClr val="bg2"/>
              </a:solidFill>
              <a:latin typeface="Roboto" panose="02000000000000000000" pitchFamily="2" charset="0"/>
              <a:ea typeface="Roboto" panose="02000000000000000000" pitchFamily="2" charset="0"/>
            </a:endParaRPr>
          </a:p>
        </p:txBody>
      </p:sp>
      <p:cxnSp>
        <p:nvCxnSpPr>
          <p:cNvPr id="76" name="Straight Arrow Connector 75">
            <a:extLst>
              <a:ext uri="{FF2B5EF4-FFF2-40B4-BE49-F238E27FC236}">
                <a16:creationId xmlns:a16="http://schemas.microsoft.com/office/drawing/2014/main" id="{C1BEAD56-E230-16CD-9C1C-13A46AA98F48}"/>
              </a:ext>
            </a:extLst>
          </p:cNvPr>
          <p:cNvCxnSpPr>
            <a:cxnSpLocks/>
          </p:cNvCxnSpPr>
          <p:nvPr/>
        </p:nvCxnSpPr>
        <p:spPr>
          <a:xfrm>
            <a:off x="2568858" y="2794087"/>
            <a:ext cx="0" cy="32111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E8C69FA7-779A-CF57-6BC3-EB84AE5FE4CA}"/>
              </a:ext>
            </a:extLst>
          </p:cNvPr>
          <p:cNvCxnSpPr>
            <a:cxnSpLocks/>
          </p:cNvCxnSpPr>
          <p:nvPr/>
        </p:nvCxnSpPr>
        <p:spPr>
          <a:xfrm>
            <a:off x="2568858" y="3375376"/>
            <a:ext cx="0" cy="34690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9A10A46B-D8E7-ED53-58B3-587F48C2EE1E}"/>
              </a:ext>
            </a:extLst>
          </p:cNvPr>
          <p:cNvCxnSpPr>
            <a:cxnSpLocks/>
          </p:cNvCxnSpPr>
          <p:nvPr/>
        </p:nvCxnSpPr>
        <p:spPr>
          <a:xfrm>
            <a:off x="5991113" y="3043269"/>
            <a:ext cx="0" cy="22385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39D73B22-0141-E15E-8A18-78FE2F05617A}"/>
              </a:ext>
            </a:extLst>
          </p:cNvPr>
          <p:cNvCxnSpPr>
            <a:cxnSpLocks/>
          </p:cNvCxnSpPr>
          <p:nvPr/>
        </p:nvCxnSpPr>
        <p:spPr>
          <a:xfrm flipH="1">
            <a:off x="9139678" y="3013960"/>
            <a:ext cx="2146" cy="17323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B1F91E41-C4D3-B1CB-B62F-40EE6ABEEEF4}"/>
              </a:ext>
            </a:extLst>
          </p:cNvPr>
          <p:cNvCxnSpPr>
            <a:cxnSpLocks/>
          </p:cNvCxnSpPr>
          <p:nvPr/>
        </p:nvCxnSpPr>
        <p:spPr>
          <a:xfrm flipH="1">
            <a:off x="9135577" y="3653822"/>
            <a:ext cx="2146" cy="17323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03222B63-26F0-45B1-698B-A6B704497031}"/>
              </a:ext>
            </a:extLst>
          </p:cNvPr>
          <p:cNvCxnSpPr>
            <a:cxnSpLocks/>
          </p:cNvCxnSpPr>
          <p:nvPr/>
        </p:nvCxnSpPr>
        <p:spPr>
          <a:xfrm>
            <a:off x="5991113" y="3698086"/>
            <a:ext cx="0" cy="94939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1AD9F70B-022B-30B1-6C66-1CC8FE3DA109}"/>
              </a:ext>
            </a:extLst>
          </p:cNvPr>
          <p:cNvCxnSpPr>
            <a:cxnSpLocks/>
          </p:cNvCxnSpPr>
          <p:nvPr/>
        </p:nvCxnSpPr>
        <p:spPr>
          <a:xfrm>
            <a:off x="6643162" y="4272346"/>
            <a:ext cx="0" cy="38371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30C1EAF4-53E7-B9ED-3DA1-EE1F4E898154}"/>
              </a:ext>
            </a:extLst>
          </p:cNvPr>
          <p:cNvCxnSpPr>
            <a:cxnSpLocks/>
          </p:cNvCxnSpPr>
          <p:nvPr/>
        </p:nvCxnSpPr>
        <p:spPr>
          <a:xfrm>
            <a:off x="5359576" y="4283419"/>
            <a:ext cx="0" cy="36405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4B3A108-E7A6-72F8-5A00-A80E55140FAF}"/>
              </a:ext>
            </a:extLst>
          </p:cNvPr>
          <p:cNvCxnSpPr>
            <a:cxnSpLocks/>
          </p:cNvCxnSpPr>
          <p:nvPr/>
        </p:nvCxnSpPr>
        <p:spPr>
          <a:xfrm flipH="1">
            <a:off x="6643162" y="4272346"/>
            <a:ext cx="135595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B14B61D-06EE-C4D8-755F-BDB0E0BA2F8A}"/>
              </a:ext>
            </a:extLst>
          </p:cNvPr>
          <p:cNvCxnSpPr>
            <a:cxnSpLocks/>
          </p:cNvCxnSpPr>
          <p:nvPr/>
        </p:nvCxnSpPr>
        <p:spPr>
          <a:xfrm flipH="1">
            <a:off x="3860864" y="4283419"/>
            <a:ext cx="14987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44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F8F97B-6257-B8E5-D2DE-227162A0B5CD}"/>
              </a:ext>
            </a:extLst>
          </p:cNvPr>
          <p:cNvSpPr>
            <a:spLocks noGrp="1"/>
          </p:cNvSpPr>
          <p:nvPr>
            <p:ph type="title"/>
          </p:nvPr>
        </p:nvSpPr>
        <p:spPr>
          <a:xfrm>
            <a:off x="458400" y="1181351"/>
            <a:ext cx="11275200" cy="1325563"/>
          </a:xfrm>
        </p:spPr>
        <p:txBody>
          <a:bodyPr/>
          <a:lstStyle/>
          <a:p>
            <a:br>
              <a:rPr lang="en-US" dirty="0">
                <a:latin typeface="Larken" pitchFamily="50" charset="0"/>
              </a:rPr>
            </a:br>
            <a:r>
              <a:rPr lang="en-US" dirty="0">
                <a:latin typeface="Larken" pitchFamily="50" charset="0"/>
              </a:rPr>
              <a:t>The Beneficiary Protection Plan (BPP) </a:t>
            </a:r>
            <a:br>
              <a:rPr lang="en-US" dirty="0">
                <a:latin typeface="Larken" pitchFamily="50" charset="0"/>
              </a:rPr>
            </a:br>
            <a:r>
              <a:rPr lang="en-US" sz="2800" dirty="0">
                <a:latin typeface="Larken" pitchFamily="50" charset="0"/>
              </a:rPr>
              <a:t>Only from Solidus</a:t>
            </a:r>
            <a:endParaRPr lang="en-GB" sz="2800" dirty="0">
              <a:latin typeface="Larken" pitchFamily="50" charset="0"/>
            </a:endParaRPr>
          </a:p>
        </p:txBody>
      </p:sp>
      <p:pic>
        <p:nvPicPr>
          <p:cNvPr id="3" name="Picture 2">
            <a:extLst>
              <a:ext uri="{FF2B5EF4-FFF2-40B4-BE49-F238E27FC236}">
                <a16:creationId xmlns:a16="http://schemas.microsoft.com/office/drawing/2014/main" id="{C34A9F3E-A87A-08B0-E6A9-4CC64EDEAC24}"/>
              </a:ext>
            </a:extLst>
          </p:cNvPr>
          <p:cNvPicPr>
            <a:picLocks noChangeAspect="1"/>
          </p:cNvPicPr>
          <p:nvPr/>
        </p:nvPicPr>
        <p:blipFill>
          <a:blip r:embed="rId2"/>
          <a:stretch>
            <a:fillRect/>
          </a:stretch>
        </p:blipFill>
        <p:spPr>
          <a:xfrm>
            <a:off x="9972869" y="2942863"/>
            <a:ext cx="972631" cy="720000"/>
          </a:xfrm>
          <a:prstGeom prst="rect">
            <a:avLst/>
          </a:prstGeom>
        </p:spPr>
      </p:pic>
      <p:pic>
        <p:nvPicPr>
          <p:cNvPr id="4" name="Picture 3">
            <a:extLst>
              <a:ext uri="{FF2B5EF4-FFF2-40B4-BE49-F238E27FC236}">
                <a16:creationId xmlns:a16="http://schemas.microsoft.com/office/drawing/2014/main" id="{9F5E6E5A-CB90-FAE3-8223-C5D66411B733}"/>
              </a:ext>
            </a:extLst>
          </p:cNvPr>
          <p:cNvPicPr>
            <a:picLocks noChangeAspect="1"/>
          </p:cNvPicPr>
          <p:nvPr/>
        </p:nvPicPr>
        <p:blipFill>
          <a:blip r:embed="rId3"/>
          <a:stretch>
            <a:fillRect/>
          </a:stretch>
        </p:blipFill>
        <p:spPr>
          <a:xfrm>
            <a:off x="6499369" y="2853267"/>
            <a:ext cx="927529" cy="864000"/>
          </a:xfrm>
          <a:prstGeom prst="rect">
            <a:avLst/>
          </a:prstGeom>
        </p:spPr>
      </p:pic>
      <p:pic>
        <p:nvPicPr>
          <p:cNvPr id="6" name="Picture 5">
            <a:extLst>
              <a:ext uri="{FF2B5EF4-FFF2-40B4-BE49-F238E27FC236}">
                <a16:creationId xmlns:a16="http://schemas.microsoft.com/office/drawing/2014/main" id="{17575267-C369-AD6A-B0D1-C9CAC35E0CA9}"/>
              </a:ext>
            </a:extLst>
          </p:cNvPr>
          <p:cNvPicPr>
            <a:picLocks noChangeAspect="1"/>
          </p:cNvPicPr>
          <p:nvPr/>
        </p:nvPicPr>
        <p:blipFill>
          <a:blip r:embed="rId4"/>
          <a:stretch>
            <a:fillRect/>
          </a:stretch>
        </p:blipFill>
        <p:spPr>
          <a:xfrm>
            <a:off x="8196583" y="2863099"/>
            <a:ext cx="1080000" cy="864000"/>
          </a:xfrm>
          <a:prstGeom prst="rect">
            <a:avLst/>
          </a:prstGeom>
        </p:spPr>
      </p:pic>
      <p:pic>
        <p:nvPicPr>
          <p:cNvPr id="7" name="Picture 6">
            <a:extLst>
              <a:ext uri="{FF2B5EF4-FFF2-40B4-BE49-F238E27FC236}">
                <a16:creationId xmlns:a16="http://schemas.microsoft.com/office/drawing/2014/main" id="{56117885-3588-FDE3-3737-2C63F868F958}"/>
              </a:ext>
            </a:extLst>
          </p:cNvPr>
          <p:cNvPicPr>
            <a:picLocks noChangeAspect="1"/>
          </p:cNvPicPr>
          <p:nvPr/>
        </p:nvPicPr>
        <p:blipFill>
          <a:blip r:embed="rId5"/>
          <a:stretch>
            <a:fillRect/>
          </a:stretch>
        </p:blipFill>
        <p:spPr>
          <a:xfrm>
            <a:off x="1213333" y="2818974"/>
            <a:ext cx="848640" cy="936000"/>
          </a:xfrm>
          <a:prstGeom prst="rect">
            <a:avLst/>
          </a:prstGeom>
        </p:spPr>
      </p:pic>
      <p:pic>
        <p:nvPicPr>
          <p:cNvPr id="8" name="Picture 7">
            <a:extLst>
              <a:ext uri="{FF2B5EF4-FFF2-40B4-BE49-F238E27FC236}">
                <a16:creationId xmlns:a16="http://schemas.microsoft.com/office/drawing/2014/main" id="{AA1E4476-806B-368B-F3BC-8CE15DDC0453}"/>
              </a:ext>
            </a:extLst>
          </p:cNvPr>
          <p:cNvPicPr>
            <a:picLocks noChangeAspect="1"/>
          </p:cNvPicPr>
          <p:nvPr/>
        </p:nvPicPr>
        <p:blipFill>
          <a:blip r:embed="rId6"/>
          <a:stretch>
            <a:fillRect/>
          </a:stretch>
        </p:blipFill>
        <p:spPr>
          <a:xfrm>
            <a:off x="3065851" y="2815781"/>
            <a:ext cx="668572" cy="936000"/>
          </a:xfrm>
          <a:prstGeom prst="rect">
            <a:avLst/>
          </a:prstGeom>
        </p:spPr>
      </p:pic>
      <p:pic>
        <p:nvPicPr>
          <p:cNvPr id="9" name="Picture 8">
            <a:extLst>
              <a:ext uri="{FF2B5EF4-FFF2-40B4-BE49-F238E27FC236}">
                <a16:creationId xmlns:a16="http://schemas.microsoft.com/office/drawing/2014/main" id="{FFFA9585-4EF9-EB2C-727D-0D322843BCD9}"/>
              </a:ext>
            </a:extLst>
          </p:cNvPr>
          <p:cNvPicPr>
            <a:picLocks noChangeAspect="1"/>
          </p:cNvPicPr>
          <p:nvPr/>
        </p:nvPicPr>
        <p:blipFill>
          <a:blip r:embed="rId7"/>
          <a:stretch>
            <a:fillRect/>
          </a:stretch>
        </p:blipFill>
        <p:spPr>
          <a:xfrm>
            <a:off x="4671261" y="2971049"/>
            <a:ext cx="1041882" cy="648000"/>
          </a:xfrm>
          <a:prstGeom prst="rect">
            <a:avLst/>
          </a:prstGeom>
        </p:spPr>
      </p:pic>
      <p:sp>
        <p:nvSpPr>
          <p:cNvPr id="27" name="TextBox 26">
            <a:extLst>
              <a:ext uri="{FF2B5EF4-FFF2-40B4-BE49-F238E27FC236}">
                <a16:creationId xmlns:a16="http://schemas.microsoft.com/office/drawing/2014/main" id="{6A451422-BB36-E4B7-EFA5-DFE169D3ED6B}"/>
              </a:ext>
            </a:extLst>
          </p:cNvPr>
          <p:cNvSpPr txBox="1"/>
          <p:nvPr/>
        </p:nvSpPr>
        <p:spPr>
          <a:xfrm>
            <a:off x="781735" y="3843255"/>
            <a:ext cx="1764792" cy="646331"/>
          </a:xfrm>
          <a:prstGeom prst="rect">
            <a:avLst/>
          </a:prstGeom>
          <a:noFill/>
        </p:spPr>
        <p:txBody>
          <a:bodyPr wrap="square" rtlCol="0">
            <a:spAutoFit/>
          </a:bodyPr>
          <a:lstStyle/>
          <a:p>
            <a:pPr lvl="0" algn="ctr"/>
            <a:r>
              <a:rPr lang="en-GB" sz="1200" dirty="0">
                <a:solidFill>
                  <a:srgbClr val="0C223F"/>
                </a:solidFill>
                <a:ea typeface="Roboto" panose="02000000000000000000" pitchFamily="2" charset="0"/>
              </a:rPr>
              <a:t>Your residual estate passes into the BPT on your death</a:t>
            </a:r>
          </a:p>
        </p:txBody>
      </p:sp>
      <p:sp>
        <p:nvSpPr>
          <p:cNvPr id="28" name="TextBox 27">
            <a:extLst>
              <a:ext uri="{FF2B5EF4-FFF2-40B4-BE49-F238E27FC236}">
                <a16:creationId xmlns:a16="http://schemas.microsoft.com/office/drawing/2014/main" id="{4514B0BB-EC56-2F95-BBAD-EAE30B8A83EC}"/>
              </a:ext>
            </a:extLst>
          </p:cNvPr>
          <p:cNvSpPr txBox="1"/>
          <p:nvPr/>
        </p:nvSpPr>
        <p:spPr>
          <a:xfrm>
            <a:off x="2550286" y="3846266"/>
            <a:ext cx="1761839" cy="646331"/>
          </a:xfrm>
          <a:prstGeom prst="rect">
            <a:avLst/>
          </a:prstGeom>
          <a:noFill/>
        </p:spPr>
        <p:txBody>
          <a:bodyPr wrap="square" rtlCol="0">
            <a:spAutoFit/>
          </a:bodyPr>
          <a:lstStyle/>
          <a:p>
            <a:pPr lvl="0" algn="ctr"/>
            <a:r>
              <a:rPr lang="en-GB" sz="1200" dirty="0">
                <a:solidFill>
                  <a:srgbClr val="0C223F"/>
                </a:solidFill>
                <a:ea typeface="Roboto" panose="02000000000000000000" pitchFamily="2" charset="0"/>
              </a:rPr>
              <a:t>Trustees receive guidance from your “Letter of Wishes”</a:t>
            </a:r>
          </a:p>
        </p:txBody>
      </p:sp>
      <p:sp>
        <p:nvSpPr>
          <p:cNvPr id="29" name="TextBox 28">
            <a:extLst>
              <a:ext uri="{FF2B5EF4-FFF2-40B4-BE49-F238E27FC236}">
                <a16:creationId xmlns:a16="http://schemas.microsoft.com/office/drawing/2014/main" id="{E4B9683A-E615-07C4-9465-80ED12DD543A}"/>
              </a:ext>
            </a:extLst>
          </p:cNvPr>
          <p:cNvSpPr txBox="1"/>
          <p:nvPr/>
        </p:nvSpPr>
        <p:spPr>
          <a:xfrm>
            <a:off x="4337223" y="3843255"/>
            <a:ext cx="1751269" cy="830997"/>
          </a:xfrm>
          <a:prstGeom prst="rect">
            <a:avLst/>
          </a:prstGeom>
          <a:noFill/>
        </p:spPr>
        <p:txBody>
          <a:bodyPr wrap="square" rtlCol="0">
            <a:spAutoFit/>
          </a:bodyPr>
          <a:lstStyle/>
          <a:p>
            <a:pPr lvl="0" algn="ctr"/>
            <a:r>
              <a:rPr lang="en-GB" sz="1200" dirty="0">
                <a:solidFill>
                  <a:srgbClr val="0C223F"/>
                </a:solidFill>
                <a:ea typeface="Roboto" panose="02000000000000000000" pitchFamily="2" charset="0"/>
              </a:rPr>
              <a:t>Trustees can engage Solidus through their estate planner for advice</a:t>
            </a:r>
            <a:endParaRPr lang="en-US" sz="1200" dirty="0">
              <a:solidFill>
                <a:srgbClr val="0C223F"/>
              </a:solidFill>
              <a:ea typeface="Roboto" panose="02000000000000000000" pitchFamily="2" charset="0"/>
            </a:endParaRPr>
          </a:p>
        </p:txBody>
      </p:sp>
      <p:sp>
        <p:nvSpPr>
          <p:cNvPr id="30" name="TextBox 29">
            <a:extLst>
              <a:ext uri="{FF2B5EF4-FFF2-40B4-BE49-F238E27FC236}">
                <a16:creationId xmlns:a16="http://schemas.microsoft.com/office/drawing/2014/main" id="{CBFFEBF9-1B39-87E9-5EB4-153FCE5CCE99}"/>
              </a:ext>
            </a:extLst>
          </p:cNvPr>
          <p:cNvSpPr txBox="1"/>
          <p:nvPr/>
        </p:nvSpPr>
        <p:spPr>
          <a:xfrm>
            <a:off x="6109353" y="3837807"/>
            <a:ext cx="1764792" cy="1200329"/>
          </a:xfrm>
          <a:prstGeom prst="rect">
            <a:avLst/>
          </a:prstGeom>
          <a:noFill/>
        </p:spPr>
        <p:txBody>
          <a:bodyPr wrap="square" rtlCol="0">
            <a:spAutoFit/>
          </a:bodyPr>
          <a:lstStyle/>
          <a:p>
            <a:pPr lvl="0" algn="ctr"/>
            <a:r>
              <a:rPr lang="en-GB" sz="1200" dirty="0">
                <a:solidFill>
                  <a:srgbClr val="0C223F"/>
                </a:solidFill>
                <a:ea typeface="Roboto" panose="02000000000000000000" pitchFamily="2" charset="0"/>
              </a:rPr>
              <a:t>Assets are invested to provide income or loaned to Beneficiaries and your partner may live in the property</a:t>
            </a:r>
          </a:p>
        </p:txBody>
      </p:sp>
      <p:sp>
        <p:nvSpPr>
          <p:cNvPr id="31" name="TextBox 30">
            <a:extLst>
              <a:ext uri="{FF2B5EF4-FFF2-40B4-BE49-F238E27FC236}">
                <a16:creationId xmlns:a16="http://schemas.microsoft.com/office/drawing/2014/main" id="{53776337-03A2-E85A-8E75-E050A457BAB8}"/>
              </a:ext>
            </a:extLst>
          </p:cNvPr>
          <p:cNvSpPr txBox="1"/>
          <p:nvPr/>
        </p:nvSpPr>
        <p:spPr>
          <a:xfrm>
            <a:off x="7877904" y="3846266"/>
            <a:ext cx="1761839" cy="1015663"/>
          </a:xfrm>
          <a:prstGeom prst="rect">
            <a:avLst/>
          </a:prstGeom>
          <a:noFill/>
        </p:spPr>
        <p:txBody>
          <a:bodyPr wrap="square" rtlCol="0">
            <a:spAutoFit/>
          </a:bodyPr>
          <a:lstStyle/>
          <a:p>
            <a:pPr lvl="0" algn="ctr"/>
            <a:r>
              <a:rPr lang="en-GB" sz="1200" dirty="0">
                <a:solidFill>
                  <a:srgbClr val="0C223F"/>
                </a:solidFill>
                <a:ea typeface="Roboto" panose="02000000000000000000" pitchFamily="2" charset="0"/>
              </a:rPr>
              <a:t>Property is sold and loans repaid on death. Assets are available for the next generation, tax free</a:t>
            </a:r>
          </a:p>
        </p:txBody>
      </p:sp>
      <p:sp>
        <p:nvSpPr>
          <p:cNvPr id="32" name="TextBox 31">
            <a:extLst>
              <a:ext uri="{FF2B5EF4-FFF2-40B4-BE49-F238E27FC236}">
                <a16:creationId xmlns:a16="http://schemas.microsoft.com/office/drawing/2014/main" id="{1ED589CE-4D34-F364-DC4C-09C90977E640}"/>
              </a:ext>
            </a:extLst>
          </p:cNvPr>
          <p:cNvSpPr txBox="1"/>
          <p:nvPr/>
        </p:nvSpPr>
        <p:spPr>
          <a:xfrm>
            <a:off x="9625929" y="3843255"/>
            <a:ext cx="1751269" cy="1015663"/>
          </a:xfrm>
          <a:prstGeom prst="rect">
            <a:avLst/>
          </a:prstGeom>
          <a:noFill/>
        </p:spPr>
        <p:txBody>
          <a:bodyPr wrap="square" rtlCol="0">
            <a:spAutoFit/>
          </a:bodyPr>
          <a:lstStyle/>
          <a:p>
            <a:pPr lvl="0" algn="ctr"/>
            <a:r>
              <a:rPr lang="en-GB" sz="1200" dirty="0">
                <a:solidFill>
                  <a:srgbClr val="0C223F"/>
                </a:solidFill>
                <a:ea typeface="Roboto" panose="02000000000000000000" pitchFamily="2" charset="0"/>
              </a:rPr>
              <a:t>Tax efficiency. The BPT offers potential protection if a claim is made against a Beneficiary</a:t>
            </a:r>
          </a:p>
        </p:txBody>
      </p:sp>
    </p:spTree>
    <p:extLst>
      <p:ext uri="{BB962C8B-B14F-4D97-AF65-F5344CB8AC3E}">
        <p14:creationId xmlns:p14="http://schemas.microsoft.com/office/powerpoint/2010/main" val="1188605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B07EF-A1E7-E9A8-215E-FEB951DC067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1C8E350-FCFA-B1AD-0BB0-C3ABEBC70253}"/>
              </a:ext>
            </a:extLst>
          </p:cNvPr>
          <p:cNvSpPr>
            <a:spLocks noGrp="1"/>
          </p:cNvSpPr>
          <p:nvPr>
            <p:ph idx="1"/>
          </p:nvPr>
        </p:nvSpPr>
        <p:spPr>
          <a:xfrm>
            <a:off x="458399" y="1003299"/>
            <a:ext cx="11290687" cy="5203481"/>
          </a:xfrm>
        </p:spPr>
        <p:txBody>
          <a:bodyPr/>
          <a:lstStyle/>
          <a:p>
            <a:pPr marL="171450" indent="-171450">
              <a:buFont typeface="Arial" panose="020B0604020202020204" pitchFamily="34" charset="0"/>
              <a:buChar char="•"/>
            </a:pPr>
            <a:r>
              <a:rPr lang="en-US" sz="1200" dirty="0"/>
              <a:t>Instead of your partner inheriting from you absolutely, a new integrated Solidus Will nominates a family Trust to receive the benefits and your partner can be the primary beneficiary. </a:t>
            </a:r>
          </a:p>
          <a:p>
            <a:pPr marL="171450" indent="-171450">
              <a:buFont typeface="Arial" panose="020B0604020202020204" pitchFamily="34" charset="0"/>
              <a:buChar char="•"/>
            </a:pPr>
            <a:r>
              <a:rPr lang="en-US" sz="1200" dirty="0"/>
              <a:t>The BPP framework will not affect the tax treatment of the inheritance that passes to your chosen Beneficiaries which typically will be your partner, children and other intended parties. Any IHT will still be payable. </a:t>
            </a:r>
          </a:p>
          <a:p>
            <a:pPr marL="171450" indent="-171450">
              <a:buFont typeface="Arial" panose="020B0604020202020204" pitchFamily="34" charset="0"/>
              <a:buChar char="•"/>
            </a:pPr>
            <a:r>
              <a:rPr lang="en-US" sz="1200" dirty="0"/>
              <a:t>The Beneficiary Protection Trust (BPT) is established now and unlike a Will Trust may be used during your lifetime to protect some lifetime transfers if appropriate. </a:t>
            </a:r>
          </a:p>
          <a:p>
            <a:pPr marL="171450" indent="-171450">
              <a:buFont typeface="Arial" panose="020B0604020202020204" pitchFamily="34" charset="0"/>
              <a:buChar char="•"/>
            </a:pPr>
            <a:r>
              <a:rPr lang="en-US" sz="1200" dirty="0"/>
              <a:t>The residual estate gift will be made on death to your chosen Trustees (who are often family members and can be Beneficiaries themselves). </a:t>
            </a:r>
          </a:p>
          <a:p>
            <a:pPr marL="171450" indent="-171450">
              <a:buFont typeface="Arial" panose="020B0604020202020204" pitchFamily="34" charset="0"/>
              <a:buChar char="•"/>
            </a:pPr>
            <a:r>
              <a:rPr lang="en-US" sz="1200" dirty="0"/>
              <a:t>The Trustees will take advice from your estate planner, or their successor, or from Solidus on claiming any available RNRB tax allowance, they can also grant a right of residence to a surviving partner in a tax efficient manner.</a:t>
            </a:r>
          </a:p>
          <a:p>
            <a:pPr marL="171450" indent="-171450">
              <a:buFont typeface="Arial" panose="020B0604020202020204" pitchFamily="34" charset="0"/>
              <a:buChar char="•"/>
            </a:pPr>
            <a:r>
              <a:rPr lang="en-US" sz="1200" dirty="0"/>
              <a:t>They can also decide to invest some or all of the Trust Fund in order to provide a regular income (useful if a Beneficiary is not good with money or the capital is ultimately destined for other Beneficiaries e.g. grandchildren).</a:t>
            </a:r>
          </a:p>
          <a:p>
            <a:pPr marL="171450" indent="-171450">
              <a:buFont typeface="Arial" panose="020B0604020202020204" pitchFamily="34" charset="0"/>
              <a:buChar char="•"/>
            </a:pPr>
            <a:r>
              <a:rPr lang="en-US" sz="1200" dirty="0"/>
              <a:t>Alternatively, Trustees have powers to make loans to Beneficiaries which means, with appropriate advice, such advances can be potentially protected from a third party and offer tax benefits for cohabiting couples. Capital sums may also be advanced. </a:t>
            </a:r>
          </a:p>
          <a:p>
            <a:pPr marL="171450" indent="-171450">
              <a:buFont typeface="Arial" panose="020B0604020202020204" pitchFamily="34" charset="0"/>
              <a:buChar char="•"/>
            </a:pPr>
            <a:endParaRPr lang="en-US" sz="1200" dirty="0"/>
          </a:p>
          <a:p>
            <a:endParaRPr lang="en-GB" sz="800" dirty="0"/>
          </a:p>
        </p:txBody>
      </p:sp>
      <p:sp>
        <p:nvSpPr>
          <p:cNvPr id="9" name="Title 3">
            <a:extLst>
              <a:ext uri="{FF2B5EF4-FFF2-40B4-BE49-F238E27FC236}">
                <a16:creationId xmlns:a16="http://schemas.microsoft.com/office/drawing/2014/main" id="{B9D5C556-B8C2-D197-9714-C6DCE39C232B}"/>
              </a:ext>
            </a:extLst>
          </p:cNvPr>
          <p:cNvSpPr txBox="1">
            <a:spLocks/>
          </p:cNvSpPr>
          <p:nvPr/>
        </p:nvSpPr>
        <p:spPr>
          <a:xfrm>
            <a:off x="458401" y="156633"/>
            <a:ext cx="11275199" cy="770467"/>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200" kern="1200">
                <a:solidFill>
                  <a:schemeClr val="tx2"/>
                </a:solidFill>
                <a:latin typeface="Larken DEMO" panose="00000500000000000000" pitchFamily="50" charset="0"/>
                <a:ea typeface="+mj-ea"/>
                <a:cs typeface="+mj-cs"/>
              </a:defRPr>
            </a:lvl1pPr>
          </a:lstStyle>
          <a:p>
            <a:r>
              <a:rPr lang="en-US">
                <a:latin typeface="Larken" pitchFamily="50" charset="0"/>
              </a:rPr>
              <a:t>Protection of the Estates of Cohabiting Couples</a:t>
            </a:r>
            <a:endParaRPr lang="en-GB" dirty="0">
              <a:latin typeface="Larken" pitchFamily="50" charset="0"/>
            </a:endParaRPr>
          </a:p>
        </p:txBody>
      </p:sp>
    </p:spTree>
    <p:extLst>
      <p:ext uri="{BB962C8B-B14F-4D97-AF65-F5344CB8AC3E}">
        <p14:creationId xmlns:p14="http://schemas.microsoft.com/office/powerpoint/2010/main" val="4214998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8DB0F-4D16-5968-177D-7D0EDA8D30D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F7321EA-5E07-8701-337C-0B7F8E2033E8}"/>
              </a:ext>
            </a:extLst>
          </p:cNvPr>
          <p:cNvSpPr>
            <a:spLocks noGrp="1"/>
          </p:cNvSpPr>
          <p:nvPr>
            <p:ph idx="1"/>
          </p:nvPr>
        </p:nvSpPr>
        <p:spPr>
          <a:xfrm>
            <a:off x="458399" y="927100"/>
            <a:ext cx="11290687" cy="5279680"/>
          </a:xfrm>
        </p:spPr>
        <p:txBody>
          <a:bodyPr/>
          <a:lstStyle/>
          <a:p>
            <a:r>
              <a:rPr lang="en-US" sz="1200" dirty="0"/>
              <a:t>Case study</a:t>
            </a:r>
          </a:p>
          <a:p>
            <a:r>
              <a:rPr lang="en-US" sz="1000" dirty="0"/>
              <a:t>Sarah and John are both divorcees and have lived together for 15 years. They each have a child from their previous relationships. They own their property in equal shares under a tenants in common arrangement; the property is their main asset, and they have individual investments. They are likely to both need their own NRB and RNRB tax allowances in order to avoid inheritance tax. </a:t>
            </a:r>
          </a:p>
          <a:p>
            <a:r>
              <a:rPr lang="en-US" sz="1000" dirty="0"/>
              <a:t>They do trust each other but have simple Wills that leave their respective estates to their own children. They would like the surviving partner to be able to live in the property but are concerned this may be tax ineffective if a lifetime interest is granted. They are also concerned about their own children's relationships with their partners and understand the financial impacts of a failed relationship.  Sarah’s daughter is expected to inherit a significant sum from her father’s estate. </a:t>
            </a:r>
          </a:p>
          <a:p>
            <a:r>
              <a:rPr lang="en-US" sz="1000" dirty="0"/>
              <a:t>Sarah and John consulted their estate planner, and it was suggested that they use an advanced Beneficiary Protection Plan structure. Each of their new wills will direct their residual estate into their own family Beneficiary Protection Trust when each of them die. No assets are transferred during lifetime and the Trustees simply take advice on each death. </a:t>
            </a:r>
          </a:p>
          <a:p>
            <a:r>
              <a:rPr lang="en-US" sz="1000" dirty="0"/>
              <a:t>If Sarah dies first an appointment of part of the property may be made to claim the available RNRB and the remainder of the property interest can be retained in Sarah’s family Trust. John may live in the property without any increased tax impact upon his estate. On his death when the property is sold Sarah’s daughter can receive the benefit of the proceeds IHT free.</a:t>
            </a:r>
          </a:p>
          <a:p>
            <a:r>
              <a:rPr lang="en-US" sz="1000" dirty="0"/>
              <a:t>In terms of Sarah’s liquid assets if, at the time of her death, it is appropriate for her daughter to receive her share of the Trust Fund (assuming she is in a stable relationship) then this may be achieved by means of a loan. This approach will give her access to the funds but will not add to her own family wealth for IHT purposes. A similar protective Trust will be put in place for John but, if he is the second to die, his net estate will simply pass into his family Trust for his chosen Beneficiaries.  The Beneficiary Protection Plan delivers both the tax efficiency and protective benefits that Sarah and John desired. </a:t>
            </a:r>
          </a:p>
          <a:p>
            <a:endParaRPr lang="en-GB" sz="800" dirty="0"/>
          </a:p>
        </p:txBody>
      </p:sp>
      <p:sp>
        <p:nvSpPr>
          <p:cNvPr id="9" name="Title 3">
            <a:extLst>
              <a:ext uri="{FF2B5EF4-FFF2-40B4-BE49-F238E27FC236}">
                <a16:creationId xmlns:a16="http://schemas.microsoft.com/office/drawing/2014/main" id="{4667AC5A-96A6-A2DE-18AE-31D00F3CDDAA}"/>
              </a:ext>
            </a:extLst>
          </p:cNvPr>
          <p:cNvSpPr>
            <a:spLocks noGrp="1"/>
          </p:cNvSpPr>
          <p:nvPr>
            <p:ph type="title"/>
          </p:nvPr>
        </p:nvSpPr>
        <p:spPr>
          <a:xfrm>
            <a:off x="458401" y="156633"/>
            <a:ext cx="11275199" cy="770467"/>
          </a:xfrm>
        </p:spPr>
        <p:txBody>
          <a:bodyPr anchor="ctr"/>
          <a:lstStyle/>
          <a:p>
            <a:r>
              <a:rPr lang="en-US" dirty="0">
                <a:latin typeface="Larken" pitchFamily="50" charset="0"/>
              </a:rPr>
              <a:t>Protection of the Estates of Cohabiting Couples</a:t>
            </a:r>
            <a:endParaRPr lang="en-GB" dirty="0">
              <a:latin typeface="Larken" pitchFamily="50" charset="0"/>
            </a:endParaRPr>
          </a:p>
        </p:txBody>
      </p:sp>
    </p:spTree>
    <p:extLst>
      <p:ext uri="{BB962C8B-B14F-4D97-AF65-F5344CB8AC3E}">
        <p14:creationId xmlns:p14="http://schemas.microsoft.com/office/powerpoint/2010/main" val="2936080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6C418-29D2-B884-9962-11811A4D518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22EA41-DB87-D95D-5180-24E650DAFBDE}"/>
              </a:ext>
            </a:extLst>
          </p:cNvPr>
          <p:cNvSpPr>
            <a:spLocks noGrp="1"/>
          </p:cNvSpPr>
          <p:nvPr>
            <p:ph idx="1"/>
          </p:nvPr>
        </p:nvSpPr>
        <p:spPr>
          <a:xfrm>
            <a:off x="458399" y="927099"/>
            <a:ext cx="11290687" cy="5279681"/>
          </a:xfrm>
        </p:spPr>
        <p:txBody>
          <a:bodyPr/>
          <a:lstStyle/>
          <a:p>
            <a:r>
              <a:rPr lang="en-US" sz="1200" dirty="0"/>
              <a:t>Frequently Asked Questions</a:t>
            </a:r>
          </a:p>
          <a:p>
            <a:pPr marL="171450" indent="-171450">
              <a:buFont typeface="Arial" panose="020B0604020202020204" pitchFamily="34" charset="0"/>
              <a:buChar char="•"/>
            </a:pPr>
            <a:r>
              <a:rPr lang="en-US" sz="1000" b="1" dirty="0">
                <a:solidFill>
                  <a:schemeClr val="tx2"/>
                </a:solidFill>
              </a:rPr>
              <a:t>Are Beneficiary Protection Plan frameworks expensive to set up? </a:t>
            </a:r>
            <a:r>
              <a:rPr lang="en-US" sz="1000" dirty="0"/>
              <a:t>No, as a proportion of the value you protect is typically much less than one percent of the estate value.</a:t>
            </a:r>
          </a:p>
          <a:p>
            <a:pPr marL="171450" indent="-171450">
              <a:buFont typeface="Arial" panose="020B0604020202020204" pitchFamily="34" charset="0"/>
              <a:buChar char="•"/>
            </a:pPr>
            <a:r>
              <a:rPr lang="en-US" sz="1000" b="1" dirty="0">
                <a:solidFill>
                  <a:schemeClr val="tx2"/>
                </a:solidFill>
              </a:rPr>
              <a:t>Are BPTs expensive to run? </a:t>
            </a:r>
            <a:r>
              <a:rPr lang="en-US" sz="1000" dirty="0"/>
              <a:t>No, apart from £10 nothing goes into them until you die so until then there may only be an occasional cost e.g. changing a Trustee. There will be some initial advice costs when you die.</a:t>
            </a:r>
          </a:p>
          <a:p>
            <a:pPr marL="171450" indent="-171450">
              <a:buFont typeface="Arial" panose="020B0604020202020204" pitchFamily="34" charset="0"/>
              <a:buChar char="•"/>
            </a:pPr>
            <a:r>
              <a:rPr lang="en-US" sz="1000" b="1" dirty="0">
                <a:solidFill>
                  <a:schemeClr val="tx2"/>
                </a:solidFill>
              </a:rPr>
              <a:t>Who should my Trustees be? </a:t>
            </a:r>
            <a:r>
              <a:rPr lang="en-US" sz="1000" dirty="0"/>
              <a:t>We encourage you to consider adult family members, or trusted friends, speak to your planner for guidance.</a:t>
            </a:r>
          </a:p>
          <a:p>
            <a:pPr marL="171450" indent="-171450">
              <a:buFont typeface="Arial" panose="020B0604020202020204" pitchFamily="34" charset="0"/>
              <a:buChar char="•"/>
            </a:pPr>
            <a:r>
              <a:rPr lang="en-US" sz="1000" b="1" dirty="0">
                <a:solidFill>
                  <a:schemeClr val="tx2"/>
                </a:solidFill>
              </a:rPr>
              <a:t>What happens if I want to change the distribution of my estate? </a:t>
            </a:r>
            <a:r>
              <a:rPr lang="en-US" sz="1000" dirty="0"/>
              <a:t>No problem, you don’t even have to change your Will. It is usually possible to make most changes by means of a new instruction to your Trustees (Letter of Wishes).</a:t>
            </a:r>
          </a:p>
          <a:p>
            <a:pPr marL="171450" indent="-171450">
              <a:buFont typeface="Arial" panose="020B0604020202020204" pitchFamily="34" charset="0"/>
              <a:buChar char="•"/>
            </a:pPr>
            <a:r>
              <a:rPr lang="en-US" sz="1000" b="1" dirty="0">
                <a:solidFill>
                  <a:schemeClr val="tx2"/>
                </a:solidFill>
              </a:rPr>
              <a:t>How long does my BPT last for? </a:t>
            </a:r>
            <a:r>
              <a:rPr lang="en-US" sz="1000" dirty="0"/>
              <a:t>125 years in England and Wales and 80 years in Northern Ireland. Most families use them for at least one further generation. </a:t>
            </a:r>
          </a:p>
          <a:p>
            <a:pPr marL="171450" indent="-171450">
              <a:buFont typeface="Arial" panose="020B0604020202020204" pitchFamily="34" charset="0"/>
              <a:buChar char="•"/>
            </a:pPr>
            <a:r>
              <a:rPr lang="en-US" sz="1000" b="1" dirty="0">
                <a:solidFill>
                  <a:schemeClr val="tx2"/>
                </a:solidFill>
              </a:rPr>
              <a:t>Will my BPT be taxed? </a:t>
            </a:r>
            <a:r>
              <a:rPr lang="en-US" sz="1000" dirty="0"/>
              <a:t>Under current rules there is no tax going into the Trust after any IHT has been paid.  A Trust is like a person and has its own tax allowances for Income Tax, Capital Gains Tax and Inheritance Tax. Your Trustees can take advice in the future.</a:t>
            </a:r>
          </a:p>
          <a:p>
            <a:pPr marL="171450" indent="-171450">
              <a:buFont typeface="Arial" panose="020B0604020202020204" pitchFamily="34" charset="0"/>
              <a:buChar char="•"/>
            </a:pPr>
            <a:r>
              <a:rPr lang="en-US" sz="1000" b="1" dirty="0">
                <a:solidFill>
                  <a:schemeClr val="tx2"/>
                </a:solidFill>
              </a:rPr>
              <a:t>Can my executors claim the RNRB if my residual estate passes into a BPT? </a:t>
            </a:r>
            <a:r>
              <a:rPr lang="en-US" sz="1000" dirty="0"/>
              <a:t>Yes, at probate your Trustees can elect to appoint out any required value within two years of your death.</a:t>
            </a:r>
          </a:p>
          <a:p>
            <a:pPr marL="171450" indent="-171450">
              <a:buFont typeface="Arial" panose="020B0604020202020204" pitchFamily="34" charset="0"/>
              <a:buChar char="•"/>
            </a:pPr>
            <a:endParaRPr lang="en-US" sz="1000" dirty="0"/>
          </a:p>
          <a:p>
            <a:endParaRPr lang="en-GB" sz="800" dirty="0"/>
          </a:p>
        </p:txBody>
      </p:sp>
      <p:sp>
        <p:nvSpPr>
          <p:cNvPr id="4" name="Title 3">
            <a:extLst>
              <a:ext uri="{FF2B5EF4-FFF2-40B4-BE49-F238E27FC236}">
                <a16:creationId xmlns:a16="http://schemas.microsoft.com/office/drawing/2014/main" id="{5CEED0DC-F354-E4C7-4ADB-C264C6450ACA}"/>
              </a:ext>
            </a:extLst>
          </p:cNvPr>
          <p:cNvSpPr>
            <a:spLocks noGrp="1"/>
          </p:cNvSpPr>
          <p:nvPr>
            <p:ph type="title"/>
          </p:nvPr>
        </p:nvSpPr>
        <p:spPr>
          <a:xfrm>
            <a:off x="458401" y="156633"/>
            <a:ext cx="11275199" cy="770467"/>
          </a:xfrm>
        </p:spPr>
        <p:txBody>
          <a:bodyPr anchor="ctr"/>
          <a:lstStyle/>
          <a:p>
            <a:r>
              <a:rPr lang="en-US" dirty="0">
                <a:latin typeface="Larken" pitchFamily="50" charset="0"/>
              </a:rPr>
              <a:t>Protection of the Estates of Cohabiting Couples</a:t>
            </a:r>
            <a:endParaRPr lang="en-GB" dirty="0">
              <a:latin typeface="Larken" pitchFamily="50" charset="0"/>
            </a:endParaRPr>
          </a:p>
        </p:txBody>
      </p:sp>
    </p:spTree>
    <p:extLst>
      <p:ext uri="{BB962C8B-B14F-4D97-AF65-F5344CB8AC3E}">
        <p14:creationId xmlns:p14="http://schemas.microsoft.com/office/powerpoint/2010/main" val="3845298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B63D4C-D6BE-9925-313F-B953C12E0E7D}"/>
              </a:ext>
            </a:extLst>
          </p:cNvPr>
          <p:cNvSpPr>
            <a:spLocks noGrp="1"/>
          </p:cNvSpPr>
          <p:nvPr>
            <p:ph type="title"/>
          </p:nvPr>
        </p:nvSpPr>
        <p:spPr>
          <a:xfrm>
            <a:off x="467832" y="1055268"/>
            <a:ext cx="4919331" cy="1847651"/>
          </a:xfrm>
        </p:spPr>
        <p:txBody>
          <a:bodyPr/>
          <a:lstStyle/>
          <a:p>
            <a:r>
              <a:rPr lang="en-US" sz="2800" dirty="0">
                <a:latin typeface="Larken" pitchFamily="50" charset="0"/>
              </a:rPr>
              <a:t>Contact your estate planner in order to progress your Beneficiary Protection Plan application</a:t>
            </a:r>
            <a:endParaRPr lang="en-GB" sz="2800" dirty="0">
              <a:latin typeface="Larken" pitchFamily="50" charset="0"/>
            </a:endParaRPr>
          </a:p>
        </p:txBody>
      </p:sp>
      <p:sp>
        <p:nvSpPr>
          <p:cNvPr id="7" name="TextBox 6">
            <a:extLst>
              <a:ext uri="{FF2B5EF4-FFF2-40B4-BE49-F238E27FC236}">
                <a16:creationId xmlns:a16="http://schemas.microsoft.com/office/drawing/2014/main" id="{81A75E91-9302-1D81-144D-28DD955DDCA5}"/>
              </a:ext>
            </a:extLst>
          </p:cNvPr>
          <p:cNvSpPr txBox="1"/>
          <p:nvPr/>
        </p:nvSpPr>
        <p:spPr>
          <a:xfrm>
            <a:off x="467832" y="4365079"/>
            <a:ext cx="5865235" cy="1615827"/>
          </a:xfrm>
          <a:prstGeom prst="rect">
            <a:avLst/>
          </a:prstGeom>
          <a:noFill/>
        </p:spPr>
        <p:txBody>
          <a:bodyPr wrap="square" rtlCol="0" anchor="ctr">
            <a:spAutoFit/>
          </a:bodyPr>
          <a:lstStyle/>
          <a:p>
            <a:r>
              <a:rPr lang="en-GB" sz="1000" dirty="0">
                <a:solidFill>
                  <a:srgbClr val="0C223F"/>
                </a:solidFill>
                <a:ea typeface="Roboto" panose="02000000000000000000" pitchFamily="2" charset="0"/>
              </a:rPr>
              <a:t>Disclaimer – The contents of this e-brochure should not construe as advice, and you should consult your estate planner. The provision of Trusts is a regulated activity administered by the Solicitors Regulation Authority and not the Financial Conduct Authority.</a:t>
            </a:r>
          </a:p>
          <a:p>
            <a:pPr>
              <a:lnSpc>
                <a:spcPts val="600"/>
              </a:lnSpc>
            </a:pPr>
            <a:endParaRPr lang="en-GB" sz="1200" dirty="0">
              <a:solidFill>
                <a:srgbClr val="0C223F"/>
              </a:solidFill>
              <a:latin typeface="Gill Sans MT" panose="020B0502020104020203" pitchFamily="34" charset="77"/>
            </a:endParaRPr>
          </a:p>
          <a:p>
            <a:r>
              <a:rPr lang="en-US" sz="800" dirty="0">
                <a:solidFill>
                  <a:srgbClr val="0C223F"/>
                </a:solidFill>
                <a:ea typeface="Roboto" panose="02000000000000000000" pitchFamily="2" charset="0"/>
              </a:rPr>
              <a:t>This brochure and its content is copyright of Solidus - © Solidus 2021. All rights reserved.</a:t>
            </a:r>
          </a:p>
          <a:p>
            <a:r>
              <a:rPr lang="en-US" sz="800" dirty="0">
                <a:solidFill>
                  <a:srgbClr val="0C223F"/>
                </a:solidFill>
                <a:ea typeface="Roboto" panose="02000000000000000000" pitchFamily="2" charset="0"/>
              </a:rPr>
              <a:t>Any redistribution or reproduction of part or all of the contents in any form is prohibited other than the following:</a:t>
            </a:r>
          </a:p>
          <a:p>
            <a:pPr>
              <a:buFont typeface="Arial" pitchFamily="34" charset="0"/>
              <a:buChar char="•"/>
            </a:pPr>
            <a:r>
              <a:rPr lang="en-US" sz="800" dirty="0">
                <a:solidFill>
                  <a:srgbClr val="0C223F"/>
                </a:solidFill>
                <a:ea typeface="Roboto" panose="02000000000000000000" pitchFamily="2" charset="0"/>
              </a:rPr>
              <a:t>  you may print or download to a local electronic storage for your personal and non-commercial use only.</a:t>
            </a:r>
          </a:p>
          <a:p>
            <a:pPr>
              <a:buFont typeface="Arial" pitchFamily="34" charset="0"/>
              <a:buChar char="•"/>
            </a:pPr>
            <a:r>
              <a:rPr lang="en-US" sz="800" dirty="0">
                <a:solidFill>
                  <a:srgbClr val="0C223F"/>
                </a:solidFill>
                <a:ea typeface="Roboto" panose="02000000000000000000" pitchFamily="2" charset="0"/>
              </a:rPr>
              <a:t>  you may copy the content to individual third parties for their personal use, but only if you acknowledge Solidus as the source of the material.</a:t>
            </a:r>
          </a:p>
          <a:p>
            <a:r>
              <a:rPr lang="en-US" sz="800" dirty="0">
                <a:solidFill>
                  <a:srgbClr val="0C223F"/>
                </a:solidFill>
                <a:ea typeface="Roboto" panose="02000000000000000000" pitchFamily="2" charset="0"/>
              </a:rPr>
              <a:t>You may not, except with our express written permission, distribute or commercially exploit the content. Nor may you transmit it or store it in any other form of electronic retrieval system.</a:t>
            </a:r>
          </a:p>
          <a:p>
            <a:r>
              <a:rPr lang="en-US" sz="800" dirty="0">
                <a:solidFill>
                  <a:srgbClr val="0C223F"/>
                </a:solidFill>
                <a:ea typeface="Roboto" panose="02000000000000000000" pitchFamily="2" charset="0"/>
              </a:rPr>
              <a:t>Premier House, 1-5 Argyle Way, Stevenage, SG1 2AD    www.siep.co.uk</a:t>
            </a:r>
          </a:p>
        </p:txBody>
      </p:sp>
    </p:spTree>
    <p:extLst>
      <p:ext uri="{BB962C8B-B14F-4D97-AF65-F5344CB8AC3E}">
        <p14:creationId xmlns:p14="http://schemas.microsoft.com/office/powerpoint/2010/main" val="1830922162"/>
      </p:ext>
    </p:extLst>
  </p:cSld>
  <p:clrMapOvr>
    <a:masterClrMapping/>
  </p:clrMapOvr>
</p:sld>
</file>

<file path=ppt/theme/theme1.xml><?xml version="1.0" encoding="utf-8"?>
<a:theme xmlns:a="http://schemas.openxmlformats.org/drawingml/2006/main" name="Solidus">
  <a:themeElements>
    <a:clrScheme name="Solidus">
      <a:dk1>
        <a:srgbClr val="011C38"/>
      </a:dk1>
      <a:lt1>
        <a:srgbClr val="FFFFFF"/>
      </a:lt1>
      <a:dk2>
        <a:srgbClr val="011C38"/>
      </a:dk2>
      <a:lt2>
        <a:srgbClr val="FAAA28"/>
      </a:lt2>
      <a:accent1>
        <a:srgbClr val="011C38"/>
      </a:accent1>
      <a:accent2>
        <a:srgbClr val="F5F5F5"/>
      </a:accent2>
      <a:accent3>
        <a:srgbClr val="505153"/>
      </a:accent3>
      <a:accent4>
        <a:srgbClr val="50C3FF"/>
      </a:accent4>
      <a:accent5>
        <a:srgbClr val="EA008A"/>
      </a:accent5>
      <a:accent6>
        <a:srgbClr val="234D64"/>
      </a:accent6>
      <a:hlink>
        <a:srgbClr val="FAAA28"/>
      </a:hlink>
      <a:folHlink>
        <a:srgbClr val="FAAA28"/>
      </a:folHlink>
    </a:clrScheme>
    <a:fontScheme name="Solidus">
      <a:majorFont>
        <a:latin typeface="Larken DEMO"/>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pattFill prst="pct5">
          <a:fgClr>
            <a:schemeClr val="tx1"/>
          </a:fgClr>
          <a:bgClr>
            <a:schemeClr val="bg1"/>
          </a:bgClr>
        </a:patt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olidus Presentation 1 1" id="{A65DC86E-9FC7-3543-866C-4ED581CB7E64}" vid="{8ECC17C9-9FB2-984E-B3D7-2E8D115E9C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E4FB145AEAD142B35620BE415FC6D2" ma:contentTypeVersion="19" ma:contentTypeDescription="Create a new document." ma:contentTypeScope="" ma:versionID="652968192521b8454c5213d187525555">
  <xsd:schema xmlns:xsd="http://www.w3.org/2001/XMLSchema" xmlns:xs="http://www.w3.org/2001/XMLSchema" xmlns:p="http://schemas.microsoft.com/office/2006/metadata/properties" xmlns:ns2="fc91d037-c9f6-4ed4-a4b6-165d0626272c" xmlns:ns3="fcf9adba-707a-4065-901f-2801ea04606b" targetNamespace="http://schemas.microsoft.com/office/2006/metadata/properties" ma:root="true" ma:fieldsID="46fd964981ace39b063b588f5ef4727a" ns2:_="" ns3:_="">
    <xsd:import namespace="fc91d037-c9f6-4ed4-a4b6-165d0626272c"/>
    <xsd:import namespace="fcf9adba-707a-4065-901f-2801ea0460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91d037-c9f6-4ed4-a4b6-165d062627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e42fc49-6897-4e81-9467-3bb1a4fb6cd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f9adba-707a-4065-901f-2801ea04606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b019b1e-58c5-4aee-a907-babfbd15c3a2}" ma:internalName="TaxCatchAll" ma:showField="CatchAllData" ma:web="fcf9adba-707a-4065-901f-2801ea0460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cf9adba-707a-4065-901f-2801ea04606b" xsi:nil="true"/>
    <lcf76f155ced4ddcb4097134ff3c332f xmlns="fc91d037-c9f6-4ed4-a4b6-165d0626272c">
      <Terms xmlns="http://schemas.microsoft.com/office/infopath/2007/PartnerControls"/>
    </lcf76f155ced4ddcb4097134ff3c332f>
    <SharedWithUsers xmlns="fcf9adba-707a-4065-901f-2801ea04606b">
      <UserInfo>
        <DisplayName/>
        <AccountId xsi:nil="true"/>
        <AccountType/>
      </UserInfo>
    </SharedWithUsers>
  </documentManagement>
</p:properties>
</file>

<file path=customXml/itemProps1.xml><?xml version="1.0" encoding="utf-8"?>
<ds:datastoreItem xmlns:ds="http://schemas.openxmlformats.org/officeDocument/2006/customXml" ds:itemID="{EBA4614D-6C6C-4E50-9DD0-FFB2C3E7A576}"/>
</file>

<file path=customXml/itemProps2.xml><?xml version="1.0" encoding="utf-8"?>
<ds:datastoreItem xmlns:ds="http://schemas.openxmlformats.org/officeDocument/2006/customXml" ds:itemID="{97AAED0B-B8E2-42E8-96AD-820D65E6FB30}">
  <ds:schemaRefs>
    <ds:schemaRef ds:uri="http://schemas.microsoft.com/sharepoint/v3/contenttype/forms"/>
  </ds:schemaRefs>
</ds:datastoreItem>
</file>

<file path=customXml/itemProps3.xml><?xml version="1.0" encoding="utf-8"?>
<ds:datastoreItem xmlns:ds="http://schemas.openxmlformats.org/officeDocument/2006/customXml" ds:itemID="{88C95D6D-59F2-4AC3-BD52-A43D17698A3D}">
  <ds:schemaRefs>
    <ds:schemaRef ds:uri="http://purl.org/dc/terms/"/>
    <ds:schemaRef ds:uri="http://www.w3.org/XML/1998/namespace"/>
    <ds:schemaRef ds:uri="fcf9adba-707a-4065-901f-2801ea04606b"/>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fc91d037-c9f6-4ed4-a4b6-165d0626272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Solidus Presentation Template</Template>
  <TotalTime>223</TotalTime>
  <Words>1928</Words>
  <Application>Microsoft Office PowerPoint</Application>
  <PresentationFormat>Widescreen</PresentationFormat>
  <Paragraphs>79</Paragraphs>
  <Slides>9</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Larken DEMO</vt:lpstr>
      <vt:lpstr>Roboto</vt:lpstr>
      <vt:lpstr>Gill Sans MT</vt:lpstr>
      <vt:lpstr>Calibri</vt:lpstr>
      <vt:lpstr>Inter regular</vt:lpstr>
      <vt:lpstr>Arial</vt:lpstr>
      <vt:lpstr>Aptos</vt:lpstr>
      <vt:lpstr>Larken</vt:lpstr>
      <vt:lpstr>Inter Medium</vt:lpstr>
      <vt:lpstr>Inter</vt:lpstr>
      <vt:lpstr>System Font Regular</vt:lpstr>
      <vt:lpstr>Solidus</vt:lpstr>
      <vt:lpstr>Protection of the Estates of Cohabiting Couples</vt:lpstr>
      <vt:lpstr>Protection of the Estates of Cohabiting Couples</vt:lpstr>
      <vt:lpstr>Protection of the Estates of Cohabiting Couples</vt:lpstr>
      <vt:lpstr>Protection of the Estates of Cohabiting Couples</vt:lpstr>
      <vt:lpstr> The Beneficiary Protection Plan (BPP)  Only from Solidus</vt:lpstr>
      <vt:lpstr>PowerPoint Presentation</vt:lpstr>
      <vt:lpstr>Protection of the Estates of Cohabiting Couples</vt:lpstr>
      <vt:lpstr>Protection of the Estates of Cohabiting Couples</vt:lpstr>
      <vt:lpstr>Contact your estate planner in order to progress your Beneficiary Protection Plan 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O'Connell</dc:creator>
  <cp:lastModifiedBy>Ben Harrison</cp:lastModifiedBy>
  <cp:revision>1</cp:revision>
  <dcterms:created xsi:type="dcterms:W3CDTF">2025-12-04T11:31:03Z</dcterms:created>
  <dcterms:modified xsi:type="dcterms:W3CDTF">2026-01-13T14:13:15Z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0x010100B8E4FB145AEAD142B35620BE415FC6D2</vt:lpwstr>
  </property>
  <property fmtid="{D5CDD505-2E9C-101B-9397-08002B2CF9AE}" pid="3" name="MediaServiceImageTags">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